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7" r:id="rId4"/>
    <p:sldId id="266" r:id="rId5"/>
    <p:sldId id="273" r:id="rId6"/>
    <p:sldId id="281" r:id="rId7"/>
    <p:sldId id="280" r:id="rId8"/>
    <p:sldId id="279" r:id="rId9"/>
    <p:sldId id="278" r:id="rId10"/>
    <p:sldId id="269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DE2899-5D22-48E9-B3D1-4F9A2B7882C0}">
          <p14:sldIdLst>
            <p14:sldId id="256"/>
            <p14:sldId id="272"/>
            <p14:sldId id="267"/>
            <p14:sldId id="266"/>
            <p14:sldId id="273"/>
            <p14:sldId id="281"/>
            <p14:sldId id="280"/>
            <p14:sldId id="279"/>
            <p14:sldId id="27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73" autoAdjust="0"/>
  </p:normalViewPr>
  <p:slideViewPr>
    <p:cSldViewPr>
      <p:cViewPr>
        <p:scale>
          <a:sx n="77" d="100"/>
          <a:sy n="77" d="100"/>
        </p:scale>
        <p:origin x="-17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C6382-D8B6-48C0-8715-149D35B819C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DA12-EB6A-4BA7-BC85-34DF07F9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8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9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3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0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9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7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D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16D3-7549-44CD-8FDF-294831848F2C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8568-3B46-4818-B479-A0710557E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http://www.haarslev.com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4303299"/>
            <a:ext cx="9180000" cy="258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49396" y="2348880"/>
            <a:ext cx="72980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Мясохладобойня 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в Железногорском районе 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Курской области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2626" y="5271175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июня 2014 г</a:t>
            </a:r>
          </a:p>
          <a:p>
            <a:pPr algn="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Курск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584" y="458112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Агропромкомплектация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-Курск»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064"/>
            <a:ext cx="2160240" cy="2160240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395536" y="620688"/>
            <a:ext cx="3605517" cy="1370993"/>
            <a:chOff x="323528" y="445771"/>
            <a:chExt cx="2605137" cy="990600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83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208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86908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443269" y="2349460"/>
            <a:ext cx="8676456" cy="1015663"/>
          </a:xfr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PF Agora Slab Pro Black" panose="02000505000000020004" pitchFamily="2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PF Agora Slab Pro Black" panose="02000505000000020004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7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25285" y="104088"/>
            <a:ext cx="7387148" cy="553998"/>
          </a:xfrm>
        </p:spPr>
        <p:txBody>
          <a:bodyPr wrap="square">
            <a:spAutoFit/>
          </a:bodyPr>
          <a:lstStyle/>
          <a:p>
            <a:pPr algn="l"/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Структура ГК «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АгроПромкомплектация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»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PF Agora Slab Pro Black" panose="02000505000000020004" pitchFamily="2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477926" y="162654"/>
            <a:ext cx="1438675" cy="547054"/>
            <a:chOff x="323528" y="445771"/>
            <a:chExt cx="2605137" cy="99060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81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pic>
        <p:nvPicPr>
          <p:cNvPr id="25" name="Picture 2" descr="C:\Users\bmelnikov\Desktop\squar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4" y="1431661"/>
            <a:ext cx="1403648" cy="11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56943" y="830150"/>
            <a:ext cx="133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/>
              <a:t>Молочный </a:t>
            </a:r>
          </a:p>
          <a:p>
            <a:pPr algn="ctr"/>
            <a:r>
              <a:rPr lang="ru-RU" b="1" u="sng" dirty="0" smtClean="0"/>
              <a:t>Завод</a:t>
            </a:r>
            <a:endParaRPr lang="ru-RU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095853" y="785330"/>
            <a:ext cx="2166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/>
              <a:t>Молочно-товарный</a:t>
            </a:r>
          </a:p>
          <a:p>
            <a:pPr algn="ctr"/>
            <a:r>
              <a:rPr lang="ru-RU" b="1" u="sng" dirty="0" smtClean="0"/>
              <a:t> комплекс</a:t>
            </a:r>
            <a:endParaRPr lang="ru-RU" b="1" u="sng" dirty="0"/>
          </a:p>
        </p:txBody>
      </p:sp>
      <p:pic>
        <p:nvPicPr>
          <p:cNvPr id="28" name="Picture 3" descr="C:\Users\bmelnikov\Desktop\a70cf2d801f6cc6ce741da6448d928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08" y="1431661"/>
            <a:ext cx="1508664" cy="11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94154" y="3748103"/>
            <a:ext cx="192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err="1" smtClean="0"/>
              <a:t>Свинокомплексы</a:t>
            </a:r>
            <a:endParaRPr lang="ru-RU" b="1" u="sng" dirty="0"/>
          </a:p>
        </p:txBody>
      </p:sp>
      <p:pic>
        <p:nvPicPr>
          <p:cNvPr id="30" name="Picture 4" descr="C:\Users\bmelnikov\Documents\Пресса\АПК КО-2013\Фотографии\DSC4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54" y="4232145"/>
            <a:ext cx="1983957" cy="11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2251" y="3862813"/>
            <a:ext cx="193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Мясохладобойня</a:t>
            </a:r>
            <a:endParaRPr lang="ru-RU" b="1" u="sng" dirty="0"/>
          </a:p>
        </p:txBody>
      </p:sp>
      <p:pic>
        <p:nvPicPr>
          <p:cNvPr id="32" name="Picture 6" descr="бойн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7" y="4287366"/>
            <a:ext cx="1838851" cy="11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627386" y="1268760"/>
            <a:ext cx="184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/>
              <a:t>Комбикормовое</a:t>
            </a:r>
          </a:p>
          <a:p>
            <a:pPr algn="ctr"/>
            <a:r>
              <a:rPr lang="ru-RU" b="1" u="sng" dirty="0" smtClean="0"/>
              <a:t>производство</a:t>
            </a:r>
            <a:endParaRPr lang="ru-RU" b="1" u="sng" dirty="0"/>
          </a:p>
        </p:txBody>
      </p:sp>
      <p:pic>
        <p:nvPicPr>
          <p:cNvPr id="35" name="Picture 4" descr="комбикормов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86" y="2025963"/>
            <a:ext cx="1962564" cy="13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48833" y="3614018"/>
            <a:ext cx="2119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Производственная мощность:</a:t>
            </a:r>
          </a:p>
          <a:p>
            <a:r>
              <a:rPr lang="ru-RU" sz="1400" u="sng" dirty="0" smtClean="0"/>
              <a:t>Курская область:</a:t>
            </a:r>
            <a:endParaRPr lang="ru-RU" sz="1400" u="sng" dirty="0"/>
          </a:p>
          <a:p>
            <a:r>
              <a:rPr lang="ru-RU" sz="1400" dirty="0" smtClean="0"/>
              <a:t>Элеватор: 102 000 тонны Комбикормовый завод: 600 тонн в сутки</a:t>
            </a:r>
          </a:p>
          <a:p>
            <a:r>
              <a:rPr lang="ru-RU" sz="1400" u="sng" dirty="0" smtClean="0"/>
              <a:t>Тверская область:</a:t>
            </a:r>
          </a:p>
          <a:p>
            <a:r>
              <a:rPr lang="ru-RU" sz="1400" dirty="0" smtClean="0"/>
              <a:t>Элеватор: 20 </a:t>
            </a:r>
            <a:r>
              <a:rPr lang="ru-RU" sz="1400" dirty="0"/>
              <a:t>000 </a:t>
            </a:r>
            <a:r>
              <a:rPr lang="ru-RU" sz="1400" dirty="0" smtClean="0"/>
              <a:t>тонн</a:t>
            </a:r>
          </a:p>
          <a:p>
            <a:r>
              <a:rPr lang="ru-RU" sz="1400" dirty="0" smtClean="0"/>
              <a:t>Комбикормовый завод: </a:t>
            </a:r>
            <a:r>
              <a:rPr lang="ru-RU" sz="1400" dirty="0" smtClean="0"/>
              <a:t>250 </a:t>
            </a:r>
            <a:r>
              <a:rPr lang="ru-RU" sz="1400" dirty="0" smtClean="0"/>
              <a:t>тонн в сутки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0192" y="5491455"/>
            <a:ext cx="284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 </a:t>
            </a:r>
            <a:r>
              <a:rPr lang="ru-RU" sz="1400" dirty="0" err="1" smtClean="0"/>
              <a:t>свинокомплекса</a:t>
            </a:r>
            <a:r>
              <a:rPr lang="ru-RU" sz="1400" dirty="0" smtClean="0"/>
              <a:t> в Тверской обл.</a:t>
            </a:r>
          </a:p>
          <a:p>
            <a:r>
              <a:rPr lang="ru-RU" sz="1400" dirty="0" smtClean="0"/>
              <a:t>6 </a:t>
            </a:r>
            <a:r>
              <a:rPr lang="ru-RU" sz="1400" dirty="0" err="1" smtClean="0"/>
              <a:t>свинокомплексов</a:t>
            </a:r>
            <a:r>
              <a:rPr lang="ru-RU" sz="1400" dirty="0" smtClean="0"/>
              <a:t> в Курской обл.</a:t>
            </a:r>
            <a:endParaRPr lang="ru-RU" sz="1400" dirty="0"/>
          </a:p>
          <a:p>
            <a:r>
              <a:rPr lang="ru-RU" sz="1400" dirty="0" smtClean="0"/>
              <a:t>Общее поголовье 430 000 свиней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4154" y="2730914"/>
            <a:ext cx="2798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Тверская область.</a:t>
            </a:r>
          </a:p>
          <a:p>
            <a:r>
              <a:rPr lang="ru-RU" sz="1400" dirty="0" smtClean="0"/>
              <a:t>5 000 голов КРС</a:t>
            </a:r>
          </a:p>
          <a:p>
            <a:r>
              <a:rPr lang="ru-RU" sz="1400" dirty="0" smtClean="0"/>
              <a:t>2 800 дойное стадо</a:t>
            </a:r>
          </a:p>
          <a:p>
            <a:r>
              <a:rPr lang="ru-RU" sz="1400" dirty="0" smtClean="0"/>
              <a:t>Надой корова/год 8 300 литров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8791" y="2730914"/>
            <a:ext cx="166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Тверская область.</a:t>
            </a:r>
          </a:p>
          <a:p>
            <a:r>
              <a:rPr lang="ru-RU" sz="1400" dirty="0" smtClean="0"/>
              <a:t>Производственная мощность: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100 тонн в день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251" y="5396179"/>
            <a:ext cx="2405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Тверская область.</a:t>
            </a:r>
          </a:p>
          <a:p>
            <a:r>
              <a:rPr lang="ru-RU" sz="1400" dirty="0" smtClean="0"/>
              <a:t>Производственная </a:t>
            </a:r>
          </a:p>
          <a:p>
            <a:r>
              <a:rPr lang="ru-RU" sz="1400" dirty="0" smtClean="0"/>
              <a:t>мощность:</a:t>
            </a:r>
          </a:p>
          <a:p>
            <a:r>
              <a:rPr lang="ru-RU" sz="1400" dirty="0" smtClean="0"/>
              <a:t>Бойня: 120 голов в час</a:t>
            </a:r>
          </a:p>
          <a:p>
            <a:r>
              <a:rPr lang="ru-RU" sz="1400" dirty="0" smtClean="0"/>
              <a:t>Мясокомбинат: 70 тонн в смену</a:t>
            </a:r>
          </a:p>
        </p:txBody>
      </p:sp>
    </p:spTree>
    <p:extLst>
      <p:ext uri="{BB962C8B-B14F-4D97-AF65-F5344CB8AC3E}">
        <p14:creationId xmlns:p14="http://schemas.microsoft.com/office/powerpoint/2010/main" val="35496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912768" cy="584775"/>
          </a:xfrm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Инвестиционная программа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PF Agora Slab Pro Black" panose="02000505000000020004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35450" y="864191"/>
            <a:ext cx="824046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Курской области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инвестиционной программы, включающая строительство 9 крупных, современных с/х предприятий.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инвестиций составляет более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миллиардов рублей.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15616" y="2132856"/>
            <a:ext cx="4176464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свиноводческих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комплексов,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голов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62 000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 готовой продукции 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15616" y="3194685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Племенная ферма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«Нуклеус»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2 400 свиноматок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" y="2132856"/>
            <a:ext cx="379721" cy="341749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4688568" y="4130789"/>
            <a:ext cx="408734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Элеватор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102 000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3" descr="C:\Users\nzaugolnikova\Desktop\Фото АПК\Новая папка\P1010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76" y="2132856"/>
            <a:ext cx="3004548" cy="18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nzaugolnikova\Desktop\Фото АПК\IMG_3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08" y="4202797"/>
            <a:ext cx="2834040" cy="17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4688568" y="4562837"/>
            <a:ext cx="4174794" cy="6987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Комбикормовый завод производительностью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000 тонн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88568" y="5282917"/>
            <a:ext cx="4174794" cy="6987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Мясохладобойня производственной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мощностью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 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" y="3194685"/>
            <a:ext cx="379721" cy="34174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30789"/>
            <a:ext cx="379721" cy="34174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97678"/>
            <a:ext cx="379721" cy="3417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02726"/>
            <a:ext cx="379721" cy="341749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81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1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53" y="4494504"/>
            <a:ext cx="2002468" cy="20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16510" y="579867"/>
            <a:ext cx="8676456" cy="1077218"/>
          </a:xfr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ООО «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Агропромкомплектация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-Курск» сегодня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696196" y="2074842"/>
            <a:ext cx="7070571" cy="507831"/>
            <a:chOff x="591893" y="1412776"/>
            <a:chExt cx="7070571" cy="50783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65720" y="1412776"/>
              <a:ext cx="6696744" cy="5078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 гектар земли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26693" y="2710791"/>
            <a:ext cx="7070571" cy="507831"/>
            <a:chOff x="591893" y="1412776"/>
            <a:chExt cx="7070571" cy="50783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65720" y="1412776"/>
              <a:ext cx="6696744" cy="5078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1110 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сотрудников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33458" y="3428978"/>
            <a:ext cx="7070571" cy="507831"/>
            <a:chOff x="591893" y="1412776"/>
            <a:chExt cx="7070571" cy="50783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65720" y="1412776"/>
              <a:ext cx="6696744" cy="5078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свинокомплексов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236934" y="4125167"/>
            <a:ext cx="7070571" cy="456535"/>
            <a:chOff x="591893" y="1412776"/>
            <a:chExt cx="7070571" cy="45653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65720" y="1412776"/>
              <a:ext cx="6696744" cy="45653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Элеватор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685859" y="4677496"/>
            <a:ext cx="6635165" cy="456535"/>
            <a:chOff x="591893" y="1412776"/>
            <a:chExt cx="7070571" cy="456535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965720" y="1412776"/>
              <a:ext cx="6696744" cy="45653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Комбикормовый завод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19" y="4439471"/>
            <a:ext cx="2565372" cy="17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7" y="1581524"/>
            <a:ext cx="2516688" cy="18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:\Users\bmelnikov\Documents\Пресса\АПК КО-2013\Фотографии\DSC40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62" y="3128399"/>
            <a:ext cx="3332674" cy="15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rgaanverwerking vark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1659"/>
            <a:ext cx="3240360" cy="21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467544" y="137537"/>
            <a:ext cx="468052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Мясохладобойня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sp>
        <p:nvSpPr>
          <p:cNvPr id="62" name="Прямоугольник 61"/>
          <p:cNvSpPr/>
          <p:nvPr/>
        </p:nvSpPr>
        <p:spPr>
          <a:xfrm>
            <a:off x="3927708" y="1484784"/>
            <a:ext cx="4767515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 объекта: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Линецкий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с/с,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Железногорский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р-н, Курская обл.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эксплуатацию: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Мощность: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голов/час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сотрудников: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1365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инвестиций: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млрд. руб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8" name="Picture 4" descr="koelc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3715"/>
            <a:ext cx="3240360" cy="21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PS Red Meat Slaughtering snjzaal opde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350006"/>
            <a:ext cx="4287762" cy="19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lwebmasters.com/uploads/posts/2011-03/1300114268_target-dar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21" y="1548437"/>
            <a:ext cx="4462398" cy="44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467544" y="260648"/>
            <a:ext cx="468052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Цель 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PF Agora Slab Pro Black" panose="02000505000000020004" pitchFamily="2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31822" y="1268760"/>
            <a:ext cx="7867900" cy="1131848"/>
            <a:chOff x="591893" y="1412776"/>
            <a:chExt cx="7070571" cy="113184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65720" y="1412776"/>
              <a:ext cx="6696744" cy="113184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конкурентоспособности предприятия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631822" y="2132856"/>
            <a:ext cx="7070571" cy="577850"/>
            <a:chOff x="591893" y="1412776"/>
            <a:chExt cx="7070571" cy="57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65720" y="1412776"/>
              <a:ext cx="6696744" cy="57785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Снижение издержек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31822" y="3032481"/>
            <a:ext cx="7070571" cy="577850"/>
            <a:chOff x="591893" y="1412776"/>
            <a:chExt cx="7070571" cy="57785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65720" y="1412776"/>
              <a:ext cx="6696744" cy="57785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рентабельности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631822" y="4014627"/>
            <a:ext cx="7070571" cy="577850"/>
            <a:chOff x="591893" y="1412776"/>
            <a:chExt cx="7070571" cy="5778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965720" y="1412776"/>
              <a:ext cx="6696744" cy="57785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Эпизоотическая безопасность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50078" y="4927657"/>
            <a:ext cx="7070571" cy="577850"/>
            <a:chOff x="591893" y="1412776"/>
            <a:chExt cx="7070571" cy="5778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65720" y="1412776"/>
              <a:ext cx="6696744" cy="57785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предприятия замкнутого цикла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50078" y="5832878"/>
            <a:ext cx="8203672" cy="577850"/>
            <a:chOff x="591893" y="1412777"/>
            <a:chExt cx="7070570" cy="57785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65720" y="1412777"/>
              <a:ext cx="6696743" cy="57785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Минимизация сбытовых рисков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3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467544" y="260648"/>
            <a:ext cx="648072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Реализация 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PF Agora Slab Pro Black" panose="02000505000000020004" pitchFamily="2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51520" y="1124744"/>
            <a:ext cx="8640959" cy="2400657"/>
            <a:chOff x="591893" y="1412776"/>
            <a:chExt cx="7070571" cy="240065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65720" y="1412776"/>
              <a:ext cx="6696744" cy="240065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строительных работ по возведение новых производственных, административно-бытовых и обслуживающих помещений на площади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159 Га</a:t>
              </a: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Площадь производственных помещений более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45 000 кв. м.</a:t>
              </a:r>
            </a:p>
            <a:p>
              <a:pPr marL="342900" indent="-342900">
                <a:lnSpc>
                  <a:spcPct val="150000"/>
                </a:lnSpc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Площадь АБК более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4 500 кв. м.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pic>
        <p:nvPicPr>
          <p:cNvPr id="17" name="Picture 4" descr="C:\Users\bmelnikov\Desktop\Pag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8" y="3520628"/>
            <a:ext cx="7880869" cy="30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http://etw-energie.de/uploads/pics/ETW-BHKW-Hamminkel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4759525"/>
            <a:ext cx="5828998" cy="19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utina:CO2 gas verdoofsysteem voor varkens en zeuge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3506"/>
            <a:ext cx="33337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467544" y="260648"/>
            <a:ext cx="648072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Реализация 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PF Agora Slab Pro Black" panose="02000505000000020004" pitchFamily="2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31822" y="1052736"/>
            <a:ext cx="8063401" cy="1200329"/>
            <a:chOff x="591893" y="1412776"/>
            <a:chExt cx="7070571" cy="120032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65720" y="1412776"/>
              <a:ext cx="6696744" cy="120032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и установка оборудования ведущих мировых производителей</a:t>
              </a:r>
              <a:endPara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pic>
        <p:nvPicPr>
          <p:cNvPr id="1030" name="Picture 6" descr="MPS RMS ontharing machine Tarz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4569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linrichting levende varke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ps-group.nl/wp-content/themes/MPS/images/mps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" y="2253065"/>
            <a:ext cx="17526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utina.eu/fileadmin/templates/images/butina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3065"/>
            <a:ext cx="17240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ps-aqua.nl/wp-content/themes/Aqua/images/mps-aqua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36" y="2195915"/>
            <a:ext cx="17526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arslev Industries Front Pag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83" y="2195915"/>
            <a:ext cx="1591275" cy="4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" y="4759524"/>
            <a:ext cx="7460641" cy="2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467544" y="260648"/>
            <a:ext cx="6624736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PF Agora Slab Pro Black" panose="02000505000000020004" pitchFamily="2" charset="0"/>
              </a:rPr>
              <a:t>Эффект от реализации 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PF Agora Slab Pro Black" panose="02000505000000020004" pitchFamily="2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453804" y="306340"/>
            <a:ext cx="1438675" cy="547054"/>
            <a:chOff x="323528" y="445771"/>
            <a:chExt cx="2605137" cy="9906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552302" y="557690"/>
              <a:ext cx="1376363" cy="766762"/>
              <a:chOff x="4151313" y="2203451"/>
              <a:chExt cx="1376363" cy="766762"/>
            </a:xfrm>
          </p:grpSpPr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4151313" y="2203451"/>
                <a:ext cx="623888" cy="266700"/>
              </a:xfrm>
              <a:custGeom>
                <a:avLst/>
                <a:gdLst>
                  <a:gd name="T0" fmla="*/ 369 w 2296"/>
                  <a:gd name="T1" fmla="*/ 0 h 980"/>
                  <a:gd name="T2" fmla="*/ 255 w 2296"/>
                  <a:gd name="T3" fmla="*/ 0 h 980"/>
                  <a:gd name="T4" fmla="*/ 0 w 2296"/>
                  <a:gd name="T5" fmla="*/ 789 h 980"/>
                  <a:gd name="T6" fmla="*/ 90 w 2296"/>
                  <a:gd name="T7" fmla="*/ 789 h 980"/>
                  <a:gd name="T8" fmla="*/ 161 w 2296"/>
                  <a:gd name="T9" fmla="*/ 560 h 980"/>
                  <a:gd name="T10" fmla="*/ 444 w 2296"/>
                  <a:gd name="T11" fmla="*/ 560 h 980"/>
                  <a:gd name="T12" fmla="*/ 517 w 2296"/>
                  <a:gd name="T13" fmla="*/ 789 h 980"/>
                  <a:gd name="T14" fmla="*/ 626 w 2296"/>
                  <a:gd name="T15" fmla="*/ 789 h 980"/>
                  <a:gd name="T16" fmla="*/ 369 w 2296"/>
                  <a:gd name="T17" fmla="*/ 0 h 980"/>
                  <a:gd name="T18" fmla="*/ 420 w 2296"/>
                  <a:gd name="T19" fmla="*/ 480 h 980"/>
                  <a:gd name="T20" fmla="*/ 184 w 2296"/>
                  <a:gd name="T21" fmla="*/ 480 h 980"/>
                  <a:gd name="T22" fmla="*/ 302 w 2296"/>
                  <a:gd name="T23" fmla="*/ 106 h 980"/>
                  <a:gd name="T24" fmla="*/ 420 w 2296"/>
                  <a:gd name="T25" fmla="*/ 480 h 980"/>
                  <a:gd name="T26" fmla="*/ 723 w 2296"/>
                  <a:gd name="T27" fmla="*/ 203 h 980"/>
                  <a:gd name="T28" fmla="*/ 723 w 2296"/>
                  <a:gd name="T29" fmla="*/ 789 h 980"/>
                  <a:gd name="T30" fmla="*/ 811 w 2296"/>
                  <a:gd name="T31" fmla="*/ 789 h 980"/>
                  <a:gd name="T32" fmla="*/ 811 w 2296"/>
                  <a:gd name="T33" fmla="*/ 274 h 980"/>
                  <a:gd name="T34" fmla="*/ 1077 w 2296"/>
                  <a:gd name="T35" fmla="*/ 274 h 980"/>
                  <a:gd name="T36" fmla="*/ 1077 w 2296"/>
                  <a:gd name="T37" fmla="*/ 203 h 980"/>
                  <a:gd name="T38" fmla="*/ 723 w 2296"/>
                  <a:gd name="T39" fmla="*/ 203 h 980"/>
                  <a:gd name="T40" fmla="*/ 1271 w 2296"/>
                  <a:gd name="T41" fmla="*/ 980 h 980"/>
                  <a:gd name="T42" fmla="*/ 1271 w 2296"/>
                  <a:gd name="T43" fmla="*/ 697 h 980"/>
                  <a:gd name="T44" fmla="*/ 1274 w 2296"/>
                  <a:gd name="T45" fmla="*/ 697 h 980"/>
                  <a:gd name="T46" fmla="*/ 1440 w 2296"/>
                  <a:gd name="T47" fmla="*/ 800 h 980"/>
                  <a:gd name="T48" fmla="*/ 1613 w 2296"/>
                  <a:gd name="T49" fmla="*/ 713 h 980"/>
                  <a:gd name="T50" fmla="*/ 1675 w 2296"/>
                  <a:gd name="T51" fmla="*/ 492 h 980"/>
                  <a:gd name="T52" fmla="*/ 1602 w 2296"/>
                  <a:gd name="T53" fmla="*/ 259 h 980"/>
                  <a:gd name="T54" fmla="*/ 1440 w 2296"/>
                  <a:gd name="T55" fmla="*/ 191 h 980"/>
                  <a:gd name="T56" fmla="*/ 1265 w 2296"/>
                  <a:gd name="T57" fmla="*/ 312 h 980"/>
                  <a:gd name="T58" fmla="*/ 1264 w 2296"/>
                  <a:gd name="T59" fmla="*/ 313 h 980"/>
                  <a:gd name="T60" fmla="*/ 1264 w 2296"/>
                  <a:gd name="T61" fmla="*/ 203 h 980"/>
                  <a:gd name="T62" fmla="*/ 1183 w 2296"/>
                  <a:gd name="T63" fmla="*/ 203 h 980"/>
                  <a:gd name="T64" fmla="*/ 1183 w 2296"/>
                  <a:gd name="T65" fmla="*/ 980 h 980"/>
                  <a:gd name="T66" fmla="*/ 1271 w 2296"/>
                  <a:gd name="T67" fmla="*/ 980 h 980"/>
                  <a:gd name="T68" fmla="*/ 1271 w 2296"/>
                  <a:gd name="T69" fmla="*/ 434 h 980"/>
                  <a:gd name="T70" fmla="*/ 1319 w 2296"/>
                  <a:gd name="T71" fmla="*/ 313 h 980"/>
                  <a:gd name="T72" fmla="*/ 1425 w 2296"/>
                  <a:gd name="T73" fmla="*/ 267 h 980"/>
                  <a:gd name="T74" fmla="*/ 1540 w 2296"/>
                  <a:gd name="T75" fmla="*/ 332 h 980"/>
                  <a:gd name="T76" fmla="*/ 1574 w 2296"/>
                  <a:gd name="T77" fmla="*/ 493 h 980"/>
                  <a:gd name="T78" fmla="*/ 1538 w 2296"/>
                  <a:gd name="T79" fmla="*/ 656 h 980"/>
                  <a:gd name="T80" fmla="*/ 1423 w 2296"/>
                  <a:gd name="T81" fmla="*/ 725 h 980"/>
                  <a:gd name="T82" fmla="*/ 1312 w 2296"/>
                  <a:gd name="T83" fmla="*/ 675 h 980"/>
                  <a:gd name="T84" fmla="*/ 1271 w 2296"/>
                  <a:gd name="T85" fmla="*/ 557 h 980"/>
                  <a:gd name="T86" fmla="*/ 1271 w 2296"/>
                  <a:gd name="T87" fmla="*/ 434 h 980"/>
                  <a:gd name="T88" fmla="*/ 1767 w 2296"/>
                  <a:gd name="T89" fmla="*/ 496 h 980"/>
                  <a:gd name="T90" fmla="*/ 2032 w 2296"/>
                  <a:gd name="T91" fmla="*/ 800 h 980"/>
                  <a:gd name="T92" fmla="*/ 2296 w 2296"/>
                  <a:gd name="T93" fmla="*/ 496 h 980"/>
                  <a:gd name="T94" fmla="*/ 2032 w 2296"/>
                  <a:gd name="T95" fmla="*/ 191 h 980"/>
                  <a:gd name="T96" fmla="*/ 1767 w 2296"/>
                  <a:gd name="T97" fmla="*/ 496 h 980"/>
                  <a:gd name="T98" fmla="*/ 2032 w 2296"/>
                  <a:gd name="T99" fmla="*/ 725 h 980"/>
                  <a:gd name="T100" fmla="*/ 1868 w 2296"/>
                  <a:gd name="T101" fmla="*/ 496 h 980"/>
                  <a:gd name="T102" fmla="*/ 2032 w 2296"/>
                  <a:gd name="T103" fmla="*/ 267 h 980"/>
                  <a:gd name="T104" fmla="*/ 2195 w 2296"/>
                  <a:gd name="T105" fmla="*/ 496 h 980"/>
                  <a:gd name="T106" fmla="*/ 2032 w 2296"/>
                  <a:gd name="T107" fmla="*/ 725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6" h="980">
                    <a:moveTo>
                      <a:pt x="369" y="0"/>
                    </a:moveTo>
                    <a:lnTo>
                      <a:pt x="255" y="0"/>
                    </a:lnTo>
                    <a:lnTo>
                      <a:pt x="0" y="789"/>
                    </a:lnTo>
                    <a:lnTo>
                      <a:pt x="90" y="789"/>
                    </a:lnTo>
                    <a:lnTo>
                      <a:pt x="161" y="560"/>
                    </a:lnTo>
                    <a:lnTo>
                      <a:pt x="444" y="560"/>
                    </a:lnTo>
                    <a:lnTo>
                      <a:pt x="517" y="789"/>
                    </a:lnTo>
                    <a:lnTo>
                      <a:pt x="626" y="789"/>
                    </a:lnTo>
                    <a:lnTo>
                      <a:pt x="369" y="0"/>
                    </a:lnTo>
                    <a:close/>
                    <a:moveTo>
                      <a:pt x="420" y="480"/>
                    </a:moveTo>
                    <a:lnTo>
                      <a:pt x="184" y="480"/>
                    </a:lnTo>
                    <a:lnTo>
                      <a:pt x="302" y="106"/>
                    </a:lnTo>
                    <a:lnTo>
                      <a:pt x="420" y="480"/>
                    </a:lnTo>
                    <a:close/>
                    <a:moveTo>
                      <a:pt x="723" y="203"/>
                    </a:moveTo>
                    <a:lnTo>
                      <a:pt x="723" y="789"/>
                    </a:lnTo>
                    <a:lnTo>
                      <a:pt x="811" y="789"/>
                    </a:lnTo>
                    <a:lnTo>
                      <a:pt x="811" y="274"/>
                    </a:lnTo>
                    <a:lnTo>
                      <a:pt x="1077" y="274"/>
                    </a:lnTo>
                    <a:lnTo>
                      <a:pt x="1077" y="203"/>
                    </a:lnTo>
                    <a:lnTo>
                      <a:pt x="723" y="203"/>
                    </a:lnTo>
                    <a:close/>
                    <a:moveTo>
                      <a:pt x="1271" y="980"/>
                    </a:moveTo>
                    <a:lnTo>
                      <a:pt x="1271" y="697"/>
                    </a:lnTo>
                    <a:lnTo>
                      <a:pt x="1274" y="697"/>
                    </a:lnTo>
                    <a:cubicBezTo>
                      <a:pt x="1298" y="751"/>
                      <a:pt x="1346" y="800"/>
                      <a:pt x="1440" y="800"/>
                    </a:cubicBezTo>
                    <a:cubicBezTo>
                      <a:pt x="1528" y="800"/>
                      <a:pt x="1582" y="756"/>
                      <a:pt x="1613" y="713"/>
                    </a:cubicBezTo>
                    <a:cubicBezTo>
                      <a:pt x="1656" y="656"/>
                      <a:pt x="1675" y="570"/>
                      <a:pt x="1675" y="492"/>
                    </a:cubicBezTo>
                    <a:cubicBezTo>
                      <a:pt x="1675" y="408"/>
                      <a:pt x="1652" y="315"/>
                      <a:pt x="1602" y="259"/>
                    </a:cubicBezTo>
                    <a:cubicBezTo>
                      <a:pt x="1565" y="217"/>
                      <a:pt x="1512" y="191"/>
                      <a:pt x="1440" y="191"/>
                    </a:cubicBezTo>
                    <a:cubicBezTo>
                      <a:pt x="1343" y="191"/>
                      <a:pt x="1288" y="257"/>
                      <a:pt x="1265" y="312"/>
                    </a:cubicBezTo>
                    <a:lnTo>
                      <a:pt x="1264" y="313"/>
                    </a:lnTo>
                    <a:lnTo>
                      <a:pt x="1264" y="203"/>
                    </a:lnTo>
                    <a:lnTo>
                      <a:pt x="1183" y="203"/>
                    </a:lnTo>
                    <a:lnTo>
                      <a:pt x="1183" y="980"/>
                    </a:lnTo>
                    <a:lnTo>
                      <a:pt x="1271" y="980"/>
                    </a:lnTo>
                    <a:close/>
                    <a:moveTo>
                      <a:pt x="1271" y="434"/>
                    </a:moveTo>
                    <a:cubicBezTo>
                      <a:pt x="1271" y="406"/>
                      <a:pt x="1276" y="359"/>
                      <a:pt x="1319" y="313"/>
                    </a:cubicBezTo>
                    <a:cubicBezTo>
                      <a:pt x="1349" y="282"/>
                      <a:pt x="1383" y="267"/>
                      <a:pt x="1425" y="267"/>
                    </a:cubicBezTo>
                    <a:cubicBezTo>
                      <a:pt x="1460" y="267"/>
                      <a:pt x="1507" y="280"/>
                      <a:pt x="1540" y="332"/>
                    </a:cubicBezTo>
                    <a:cubicBezTo>
                      <a:pt x="1550" y="349"/>
                      <a:pt x="1574" y="396"/>
                      <a:pt x="1574" y="493"/>
                    </a:cubicBezTo>
                    <a:cubicBezTo>
                      <a:pt x="1574" y="546"/>
                      <a:pt x="1566" y="611"/>
                      <a:pt x="1538" y="656"/>
                    </a:cubicBezTo>
                    <a:cubicBezTo>
                      <a:pt x="1505" y="711"/>
                      <a:pt x="1457" y="725"/>
                      <a:pt x="1423" y="725"/>
                    </a:cubicBezTo>
                    <a:cubicBezTo>
                      <a:pt x="1387" y="725"/>
                      <a:pt x="1344" y="711"/>
                      <a:pt x="1312" y="675"/>
                    </a:cubicBezTo>
                    <a:cubicBezTo>
                      <a:pt x="1275" y="634"/>
                      <a:pt x="1271" y="587"/>
                      <a:pt x="1271" y="557"/>
                    </a:cubicBezTo>
                    <a:lnTo>
                      <a:pt x="1271" y="434"/>
                    </a:lnTo>
                    <a:close/>
                    <a:moveTo>
                      <a:pt x="1767" y="496"/>
                    </a:moveTo>
                    <a:cubicBezTo>
                      <a:pt x="1767" y="688"/>
                      <a:pt x="1880" y="800"/>
                      <a:pt x="2032" y="800"/>
                    </a:cubicBezTo>
                    <a:cubicBezTo>
                      <a:pt x="2183" y="800"/>
                      <a:pt x="2296" y="688"/>
                      <a:pt x="2296" y="496"/>
                    </a:cubicBezTo>
                    <a:cubicBezTo>
                      <a:pt x="2296" y="304"/>
                      <a:pt x="2183" y="191"/>
                      <a:pt x="2032" y="191"/>
                    </a:cubicBezTo>
                    <a:cubicBezTo>
                      <a:pt x="1880" y="191"/>
                      <a:pt x="1767" y="304"/>
                      <a:pt x="1767" y="496"/>
                    </a:cubicBezTo>
                    <a:close/>
                    <a:moveTo>
                      <a:pt x="2032" y="725"/>
                    </a:moveTo>
                    <a:cubicBezTo>
                      <a:pt x="1961" y="725"/>
                      <a:pt x="1868" y="688"/>
                      <a:pt x="1868" y="496"/>
                    </a:cubicBezTo>
                    <a:cubicBezTo>
                      <a:pt x="1868" y="304"/>
                      <a:pt x="1961" y="267"/>
                      <a:pt x="2032" y="267"/>
                    </a:cubicBezTo>
                    <a:cubicBezTo>
                      <a:pt x="2102" y="267"/>
                      <a:pt x="2195" y="304"/>
                      <a:pt x="2195" y="496"/>
                    </a:cubicBezTo>
                    <a:cubicBezTo>
                      <a:pt x="2195" y="688"/>
                      <a:pt x="2102" y="725"/>
                      <a:pt x="2032" y="725"/>
                    </a:cubicBezTo>
                    <a:close/>
                  </a:path>
                </a:pathLst>
              </a:custGeom>
              <a:solidFill>
                <a:srgbClr val="94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4816475" y="2203451"/>
                <a:ext cx="708025" cy="266700"/>
              </a:xfrm>
              <a:custGeom>
                <a:avLst/>
                <a:gdLst>
                  <a:gd name="T0" fmla="*/ 0 w 2601"/>
                  <a:gd name="T1" fmla="*/ 0 h 980"/>
                  <a:gd name="T2" fmla="*/ 0 w 2601"/>
                  <a:gd name="T3" fmla="*/ 789 h 980"/>
                  <a:gd name="T4" fmla="*/ 99 w 2601"/>
                  <a:gd name="T5" fmla="*/ 789 h 980"/>
                  <a:gd name="T6" fmla="*/ 99 w 2601"/>
                  <a:gd name="T7" fmla="*/ 85 h 980"/>
                  <a:gd name="T8" fmla="*/ 455 w 2601"/>
                  <a:gd name="T9" fmla="*/ 85 h 980"/>
                  <a:gd name="T10" fmla="*/ 455 w 2601"/>
                  <a:gd name="T11" fmla="*/ 789 h 980"/>
                  <a:gd name="T12" fmla="*/ 554 w 2601"/>
                  <a:gd name="T13" fmla="*/ 789 h 980"/>
                  <a:gd name="T14" fmla="*/ 554 w 2601"/>
                  <a:gd name="T15" fmla="*/ 0 h 980"/>
                  <a:gd name="T16" fmla="*/ 0 w 2601"/>
                  <a:gd name="T17" fmla="*/ 0 h 980"/>
                  <a:gd name="T18" fmla="*/ 836 w 2601"/>
                  <a:gd name="T19" fmla="*/ 980 h 980"/>
                  <a:gd name="T20" fmla="*/ 836 w 2601"/>
                  <a:gd name="T21" fmla="*/ 697 h 980"/>
                  <a:gd name="T22" fmla="*/ 839 w 2601"/>
                  <a:gd name="T23" fmla="*/ 697 h 980"/>
                  <a:gd name="T24" fmla="*/ 1005 w 2601"/>
                  <a:gd name="T25" fmla="*/ 800 h 980"/>
                  <a:gd name="T26" fmla="*/ 1179 w 2601"/>
                  <a:gd name="T27" fmla="*/ 713 h 980"/>
                  <a:gd name="T28" fmla="*/ 1241 w 2601"/>
                  <a:gd name="T29" fmla="*/ 492 h 980"/>
                  <a:gd name="T30" fmla="*/ 1167 w 2601"/>
                  <a:gd name="T31" fmla="*/ 259 h 980"/>
                  <a:gd name="T32" fmla="*/ 1005 w 2601"/>
                  <a:gd name="T33" fmla="*/ 191 h 980"/>
                  <a:gd name="T34" fmla="*/ 830 w 2601"/>
                  <a:gd name="T35" fmla="*/ 312 h 980"/>
                  <a:gd name="T36" fmla="*/ 829 w 2601"/>
                  <a:gd name="T37" fmla="*/ 313 h 980"/>
                  <a:gd name="T38" fmla="*/ 829 w 2601"/>
                  <a:gd name="T39" fmla="*/ 203 h 980"/>
                  <a:gd name="T40" fmla="*/ 749 w 2601"/>
                  <a:gd name="T41" fmla="*/ 203 h 980"/>
                  <a:gd name="T42" fmla="*/ 749 w 2601"/>
                  <a:gd name="T43" fmla="*/ 980 h 980"/>
                  <a:gd name="T44" fmla="*/ 836 w 2601"/>
                  <a:gd name="T45" fmla="*/ 980 h 980"/>
                  <a:gd name="T46" fmla="*/ 836 w 2601"/>
                  <a:gd name="T47" fmla="*/ 434 h 980"/>
                  <a:gd name="T48" fmla="*/ 884 w 2601"/>
                  <a:gd name="T49" fmla="*/ 313 h 980"/>
                  <a:gd name="T50" fmla="*/ 990 w 2601"/>
                  <a:gd name="T51" fmla="*/ 267 h 980"/>
                  <a:gd name="T52" fmla="*/ 1105 w 2601"/>
                  <a:gd name="T53" fmla="*/ 332 h 980"/>
                  <a:gd name="T54" fmla="*/ 1140 w 2601"/>
                  <a:gd name="T55" fmla="*/ 493 h 980"/>
                  <a:gd name="T56" fmla="*/ 1104 w 2601"/>
                  <a:gd name="T57" fmla="*/ 656 h 980"/>
                  <a:gd name="T58" fmla="*/ 989 w 2601"/>
                  <a:gd name="T59" fmla="*/ 725 h 980"/>
                  <a:gd name="T60" fmla="*/ 877 w 2601"/>
                  <a:gd name="T61" fmla="*/ 675 h 980"/>
                  <a:gd name="T62" fmla="*/ 836 w 2601"/>
                  <a:gd name="T63" fmla="*/ 557 h 980"/>
                  <a:gd name="T64" fmla="*/ 836 w 2601"/>
                  <a:gd name="T65" fmla="*/ 434 h 980"/>
                  <a:gd name="T66" fmla="*/ 1333 w 2601"/>
                  <a:gd name="T67" fmla="*/ 496 h 980"/>
                  <a:gd name="T68" fmla="*/ 1597 w 2601"/>
                  <a:gd name="T69" fmla="*/ 800 h 980"/>
                  <a:gd name="T70" fmla="*/ 1862 w 2601"/>
                  <a:gd name="T71" fmla="*/ 496 h 980"/>
                  <a:gd name="T72" fmla="*/ 1597 w 2601"/>
                  <a:gd name="T73" fmla="*/ 191 h 980"/>
                  <a:gd name="T74" fmla="*/ 1333 w 2601"/>
                  <a:gd name="T75" fmla="*/ 496 h 980"/>
                  <a:gd name="T76" fmla="*/ 1597 w 2601"/>
                  <a:gd name="T77" fmla="*/ 725 h 980"/>
                  <a:gd name="T78" fmla="*/ 1434 w 2601"/>
                  <a:gd name="T79" fmla="*/ 496 h 980"/>
                  <a:gd name="T80" fmla="*/ 1597 w 2601"/>
                  <a:gd name="T81" fmla="*/ 267 h 980"/>
                  <a:gd name="T82" fmla="*/ 1760 w 2601"/>
                  <a:gd name="T83" fmla="*/ 496 h 980"/>
                  <a:gd name="T84" fmla="*/ 1597 w 2601"/>
                  <a:gd name="T85" fmla="*/ 725 h 980"/>
                  <a:gd name="T86" fmla="*/ 2001 w 2601"/>
                  <a:gd name="T87" fmla="*/ 203 h 980"/>
                  <a:gd name="T88" fmla="*/ 2001 w 2601"/>
                  <a:gd name="T89" fmla="*/ 789 h 980"/>
                  <a:gd name="T90" fmla="*/ 2077 w 2601"/>
                  <a:gd name="T91" fmla="*/ 789 h 980"/>
                  <a:gd name="T92" fmla="*/ 2077 w 2601"/>
                  <a:gd name="T93" fmla="*/ 383 h 980"/>
                  <a:gd name="T94" fmla="*/ 2073 w 2601"/>
                  <a:gd name="T95" fmla="*/ 295 h 980"/>
                  <a:gd name="T96" fmla="*/ 2114 w 2601"/>
                  <a:gd name="T97" fmla="*/ 397 h 980"/>
                  <a:gd name="T98" fmla="*/ 2277 w 2601"/>
                  <a:gd name="T99" fmla="*/ 789 h 980"/>
                  <a:gd name="T100" fmla="*/ 2321 w 2601"/>
                  <a:gd name="T101" fmla="*/ 789 h 980"/>
                  <a:gd name="T102" fmla="*/ 2473 w 2601"/>
                  <a:gd name="T103" fmla="*/ 397 h 980"/>
                  <a:gd name="T104" fmla="*/ 2518 w 2601"/>
                  <a:gd name="T105" fmla="*/ 295 h 980"/>
                  <a:gd name="T106" fmla="*/ 2513 w 2601"/>
                  <a:gd name="T107" fmla="*/ 387 h 980"/>
                  <a:gd name="T108" fmla="*/ 2513 w 2601"/>
                  <a:gd name="T109" fmla="*/ 789 h 980"/>
                  <a:gd name="T110" fmla="*/ 2601 w 2601"/>
                  <a:gd name="T111" fmla="*/ 789 h 980"/>
                  <a:gd name="T112" fmla="*/ 2601 w 2601"/>
                  <a:gd name="T113" fmla="*/ 203 h 980"/>
                  <a:gd name="T114" fmla="*/ 2479 w 2601"/>
                  <a:gd name="T115" fmla="*/ 203 h 980"/>
                  <a:gd name="T116" fmla="*/ 2305 w 2601"/>
                  <a:gd name="T117" fmla="*/ 651 h 980"/>
                  <a:gd name="T118" fmla="*/ 2123 w 2601"/>
                  <a:gd name="T119" fmla="*/ 203 h 980"/>
                  <a:gd name="T120" fmla="*/ 2001 w 2601"/>
                  <a:gd name="T121" fmla="*/ 20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1" h="980">
                    <a:moveTo>
                      <a:pt x="0" y="0"/>
                    </a:moveTo>
                    <a:lnTo>
                      <a:pt x="0" y="789"/>
                    </a:lnTo>
                    <a:lnTo>
                      <a:pt x="99" y="789"/>
                    </a:lnTo>
                    <a:lnTo>
                      <a:pt x="99" y="85"/>
                    </a:lnTo>
                    <a:lnTo>
                      <a:pt x="455" y="85"/>
                    </a:lnTo>
                    <a:lnTo>
                      <a:pt x="455" y="789"/>
                    </a:lnTo>
                    <a:lnTo>
                      <a:pt x="554" y="789"/>
                    </a:lnTo>
                    <a:lnTo>
                      <a:pt x="554" y="0"/>
                    </a:lnTo>
                    <a:lnTo>
                      <a:pt x="0" y="0"/>
                    </a:lnTo>
                    <a:close/>
                    <a:moveTo>
                      <a:pt x="836" y="980"/>
                    </a:moveTo>
                    <a:lnTo>
                      <a:pt x="836" y="697"/>
                    </a:lnTo>
                    <a:lnTo>
                      <a:pt x="839" y="697"/>
                    </a:lnTo>
                    <a:cubicBezTo>
                      <a:pt x="864" y="751"/>
                      <a:pt x="912" y="800"/>
                      <a:pt x="1005" y="800"/>
                    </a:cubicBezTo>
                    <a:cubicBezTo>
                      <a:pt x="1094" y="800"/>
                      <a:pt x="1148" y="756"/>
                      <a:pt x="1179" y="713"/>
                    </a:cubicBezTo>
                    <a:cubicBezTo>
                      <a:pt x="1221" y="656"/>
                      <a:pt x="1241" y="570"/>
                      <a:pt x="1241" y="492"/>
                    </a:cubicBezTo>
                    <a:cubicBezTo>
                      <a:pt x="1241" y="408"/>
                      <a:pt x="1218" y="315"/>
                      <a:pt x="1167" y="259"/>
                    </a:cubicBezTo>
                    <a:cubicBezTo>
                      <a:pt x="1130" y="217"/>
                      <a:pt x="1077" y="191"/>
                      <a:pt x="1005" y="191"/>
                    </a:cubicBezTo>
                    <a:cubicBezTo>
                      <a:pt x="908" y="191"/>
                      <a:pt x="853" y="257"/>
                      <a:pt x="830" y="312"/>
                    </a:cubicBezTo>
                    <a:lnTo>
                      <a:pt x="829" y="313"/>
                    </a:lnTo>
                    <a:lnTo>
                      <a:pt x="829" y="203"/>
                    </a:lnTo>
                    <a:lnTo>
                      <a:pt x="749" y="203"/>
                    </a:lnTo>
                    <a:lnTo>
                      <a:pt x="749" y="980"/>
                    </a:lnTo>
                    <a:lnTo>
                      <a:pt x="836" y="980"/>
                    </a:lnTo>
                    <a:close/>
                    <a:moveTo>
                      <a:pt x="836" y="434"/>
                    </a:moveTo>
                    <a:cubicBezTo>
                      <a:pt x="836" y="406"/>
                      <a:pt x="842" y="359"/>
                      <a:pt x="884" y="313"/>
                    </a:cubicBezTo>
                    <a:cubicBezTo>
                      <a:pt x="914" y="282"/>
                      <a:pt x="949" y="267"/>
                      <a:pt x="990" y="267"/>
                    </a:cubicBezTo>
                    <a:cubicBezTo>
                      <a:pt x="1026" y="267"/>
                      <a:pt x="1073" y="280"/>
                      <a:pt x="1105" y="332"/>
                    </a:cubicBezTo>
                    <a:cubicBezTo>
                      <a:pt x="1115" y="349"/>
                      <a:pt x="1140" y="396"/>
                      <a:pt x="1140" y="493"/>
                    </a:cubicBezTo>
                    <a:cubicBezTo>
                      <a:pt x="1140" y="546"/>
                      <a:pt x="1132" y="611"/>
                      <a:pt x="1104" y="656"/>
                    </a:cubicBezTo>
                    <a:cubicBezTo>
                      <a:pt x="1071" y="711"/>
                      <a:pt x="1022" y="725"/>
                      <a:pt x="989" y="725"/>
                    </a:cubicBezTo>
                    <a:cubicBezTo>
                      <a:pt x="952" y="725"/>
                      <a:pt x="910" y="711"/>
                      <a:pt x="877" y="675"/>
                    </a:cubicBezTo>
                    <a:cubicBezTo>
                      <a:pt x="841" y="634"/>
                      <a:pt x="836" y="587"/>
                      <a:pt x="836" y="557"/>
                    </a:cubicBezTo>
                    <a:lnTo>
                      <a:pt x="836" y="434"/>
                    </a:lnTo>
                    <a:close/>
                    <a:moveTo>
                      <a:pt x="1333" y="496"/>
                    </a:moveTo>
                    <a:cubicBezTo>
                      <a:pt x="1333" y="688"/>
                      <a:pt x="1445" y="800"/>
                      <a:pt x="1597" y="800"/>
                    </a:cubicBezTo>
                    <a:cubicBezTo>
                      <a:pt x="1749" y="800"/>
                      <a:pt x="1862" y="688"/>
                      <a:pt x="1862" y="496"/>
                    </a:cubicBezTo>
                    <a:cubicBezTo>
                      <a:pt x="1862" y="304"/>
                      <a:pt x="1749" y="191"/>
                      <a:pt x="1597" y="191"/>
                    </a:cubicBezTo>
                    <a:cubicBezTo>
                      <a:pt x="1445" y="191"/>
                      <a:pt x="1333" y="304"/>
                      <a:pt x="1333" y="496"/>
                    </a:cubicBezTo>
                    <a:close/>
                    <a:moveTo>
                      <a:pt x="1597" y="725"/>
                    </a:moveTo>
                    <a:cubicBezTo>
                      <a:pt x="1527" y="725"/>
                      <a:pt x="1434" y="688"/>
                      <a:pt x="1434" y="496"/>
                    </a:cubicBezTo>
                    <a:cubicBezTo>
                      <a:pt x="1434" y="304"/>
                      <a:pt x="1527" y="267"/>
                      <a:pt x="1597" y="267"/>
                    </a:cubicBezTo>
                    <a:cubicBezTo>
                      <a:pt x="1667" y="267"/>
                      <a:pt x="1760" y="304"/>
                      <a:pt x="1760" y="496"/>
                    </a:cubicBezTo>
                    <a:cubicBezTo>
                      <a:pt x="1760" y="688"/>
                      <a:pt x="1667" y="725"/>
                      <a:pt x="1597" y="725"/>
                    </a:cubicBezTo>
                    <a:close/>
                    <a:moveTo>
                      <a:pt x="2001" y="203"/>
                    </a:moveTo>
                    <a:lnTo>
                      <a:pt x="2001" y="789"/>
                    </a:lnTo>
                    <a:lnTo>
                      <a:pt x="2077" y="789"/>
                    </a:lnTo>
                    <a:lnTo>
                      <a:pt x="2077" y="383"/>
                    </a:lnTo>
                    <a:cubicBezTo>
                      <a:pt x="2077" y="355"/>
                      <a:pt x="2073" y="328"/>
                      <a:pt x="2073" y="295"/>
                    </a:cubicBezTo>
                    <a:cubicBezTo>
                      <a:pt x="2095" y="346"/>
                      <a:pt x="2097" y="357"/>
                      <a:pt x="2114" y="397"/>
                    </a:cubicBezTo>
                    <a:lnTo>
                      <a:pt x="2277" y="789"/>
                    </a:lnTo>
                    <a:lnTo>
                      <a:pt x="2321" y="789"/>
                    </a:lnTo>
                    <a:lnTo>
                      <a:pt x="2473" y="397"/>
                    </a:lnTo>
                    <a:cubicBezTo>
                      <a:pt x="2498" y="332"/>
                      <a:pt x="2513" y="303"/>
                      <a:pt x="2518" y="295"/>
                    </a:cubicBezTo>
                    <a:cubicBezTo>
                      <a:pt x="2516" y="349"/>
                      <a:pt x="2513" y="345"/>
                      <a:pt x="2513" y="387"/>
                    </a:cubicBezTo>
                    <a:lnTo>
                      <a:pt x="2513" y="789"/>
                    </a:lnTo>
                    <a:lnTo>
                      <a:pt x="2601" y="789"/>
                    </a:lnTo>
                    <a:lnTo>
                      <a:pt x="2601" y="203"/>
                    </a:lnTo>
                    <a:lnTo>
                      <a:pt x="2479" y="203"/>
                    </a:lnTo>
                    <a:lnTo>
                      <a:pt x="2305" y="651"/>
                    </a:lnTo>
                    <a:lnTo>
                      <a:pt x="2123" y="203"/>
                    </a:lnTo>
                    <a:lnTo>
                      <a:pt x="2001" y="20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4159250" y="2522538"/>
                <a:ext cx="1365250" cy="107950"/>
              </a:xfrm>
              <a:custGeom>
                <a:avLst/>
                <a:gdLst>
                  <a:gd name="T0" fmla="*/ 0 w 5014"/>
                  <a:gd name="T1" fmla="*/ 312 h 394"/>
                  <a:gd name="T2" fmla="*/ 144 w 5014"/>
                  <a:gd name="T3" fmla="*/ 197 h 394"/>
                  <a:gd name="T4" fmla="*/ 250 w 5014"/>
                  <a:gd name="T5" fmla="*/ 276 h 394"/>
                  <a:gd name="T6" fmla="*/ 145 w 5014"/>
                  <a:gd name="T7" fmla="*/ 152 h 394"/>
                  <a:gd name="T8" fmla="*/ 205 w 5014"/>
                  <a:gd name="T9" fmla="*/ 51 h 394"/>
                  <a:gd name="T10" fmla="*/ 220 w 5014"/>
                  <a:gd name="T11" fmla="*/ 4 h 394"/>
                  <a:gd name="T12" fmla="*/ 45 w 5014"/>
                  <a:gd name="T13" fmla="*/ 134 h 394"/>
                  <a:gd name="T14" fmla="*/ 536 w 5014"/>
                  <a:gd name="T15" fmla="*/ 0 h 394"/>
                  <a:gd name="T16" fmla="*/ 536 w 5014"/>
                  <a:gd name="T17" fmla="*/ 40 h 394"/>
                  <a:gd name="T18" fmla="*/ 861 w 5014"/>
                  <a:gd name="T19" fmla="*/ 312 h 394"/>
                  <a:gd name="T20" fmla="*/ 920 w 5014"/>
                  <a:gd name="T21" fmla="*/ 108 h 394"/>
                  <a:gd name="T22" fmla="*/ 1130 w 5014"/>
                  <a:gd name="T23" fmla="*/ 54 h 394"/>
                  <a:gd name="T24" fmla="*/ 1173 w 5014"/>
                  <a:gd name="T25" fmla="*/ 6 h 394"/>
                  <a:gd name="T26" fmla="*/ 861 w 5014"/>
                  <a:gd name="T27" fmla="*/ 6 h 394"/>
                  <a:gd name="T28" fmla="*/ 1431 w 5014"/>
                  <a:gd name="T29" fmla="*/ 43 h 394"/>
                  <a:gd name="T30" fmla="*/ 1618 w 5014"/>
                  <a:gd name="T31" fmla="*/ 6 h 394"/>
                  <a:gd name="T32" fmla="*/ 1835 w 5014"/>
                  <a:gd name="T33" fmla="*/ 241 h 394"/>
                  <a:gd name="T34" fmla="*/ 1786 w 5014"/>
                  <a:gd name="T35" fmla="*/ 312 h 394"/>
                  <a:gd name="T36" fmla="*/ 1992 w 5014"/>
                  <a:gd name="T37" fmla="*/ 312 h 394"/>
                  <a:gd name="T38" fmla="*/ 2450 w 5014"/>
                  <a:gd name="T39" fmla="*/ 220 h 394"/>
                  <a:gd name="T40" fmla="*/ 2278 w 5014"/>
                  <a:gd name="T41" fmla="*/ 166 h 394"/>
                  <a:gd name="T42" fmla="*/ 2225 w 5014"/>
                  <a:gd name="T43" fmla="*/ 161 h 394"/>
                  <a:gd name="T44" fmla="*/ 2494 w 5014"/>
                  <a:gd name="T45" fmla="*/ 229 h 394"/>
                  <a:gd name="T46" fmla="*/ 2368 w 5014"/>
                  <a:gd name="T47" fmla="*/ 37 h 394"/>
                  <a:gd name="T48" fmla="*/ 2729 w 5014"/>
                  <a:gd name="T49" fmla="*/ 134 h 394"/>
                  <a:gd name="T50" fmla="*/ 2729 w 5014"/>
                  <a:gd name="T51" fmla="*/ 312 h 394"/>
                  <a:gd name="T52" fmla="*/ 2849 w 5014"/>
                  <a:gd name="T53" fmla="*/ 256 h 394"/>
                  <a:gd name="T54" fmla="*/ 2924 w 5014"/>
                  <a:gd name="T55" fmla="*/ 277 h 394"/>
                  <a:gd name="T56" fmla="*/ 2830 w 5014"/>
                  <a:gd name="T57" fmla="*/ 151 h 394"/>
                  <a:gd name="T58" fmla="*/ 2909 w 5014"/>
                  <a:gd name="T59" fmla="*/ 42 h 394"/>
                  <a:gd name="T60" fmla="*/ 2862 w 5014"/>
                  <a:gd name="T61" fmla="*/ 21 h 394"/>
                  <a:gd name="T62" fmla="*/ 3058 w 5014"/>
                  <a:gd name="T63" fmla="*/ 6 h 394"/>
                  <a:gd name="T64" fmla="*/ 3199 w 5014"/>
                  <a:gd name="T65" fmla="*/ 312 h 394"/>
                  <a:gd name="T66" fmla="*/ 3058 w 5014"/>
                  <a:gd name="T67" fmla="*/ 6 h 394"/>
                  <a:gd name="T68" fmla="*/ 3647 w 5014"/>
                  <a:gd name="T69" fmla="*/ 111 h 394"/>
                  <a:gd name="T70" fmla="*/ 3434 w 5014"/>
                  <a:gd name="T71" fmla="*/ 226 h 394"/>
                  <a:gd name="T72" fmla="*/ 3652 w 5014"/>
                  <a:gd name="T73" fmla="*/ 312 h 394"/>
                  <a:gd name="T74" fmla="*/ 3659 w 5014"/>
                  <a:gd name="T75" fmla="*/ 22 h 394"/>
                  <a:gd name="T76" fmla="*/ 3647 w 5014"/>
                  <a:gd name="T77" fmla="*/ 160 h 394"/>
                  <a:gd name="T78" fmla="*/ 3506 w 5014"/>
                  <a:gd name="T79" fmla="*/ 267 h 394"/>
                  <a:gd name="T80" fmla="*/ 3647 w 5014"/>
                  <a:gd name="T81" fmla="*/ 160 h 394"/>
                  <a:gd name="T82" fmla="*/ 4139 w 5014"/>
                  <a:gd name="T83" fmla="*/ 394 h 394"/>
                  <a:gd name="T84" fmla="*/ 4139 w 5014"/>
                  <a:gd name="T85" fmla="*/ 6 h 394"/>
                  <a:gd name="T86" fmla="*/ 3945 w 5014"/>
                  <a:gd name="T87" fmla="*/ 6 h 394"/>
                  <a:gd name="T88" fmla="*/ 4405 w 5014"/>
                  <a:gd name="T89" fmla="*/ 312 h 394"/>
                  <a:gd name="T90" fmla="*/ 4546 w 5014"/>
                  <a:gd name="T91" fmla="*/ 131 h 394"/>
                  <a:gd name="T92" fmla="*/ 4546 w 5014"/>
                  <a:gd name="T93" fmla="*/ 6 h 394"/>
                  <a:gd name="T94" fmla="*/ 4405 w 5014"/>
                  <a:gd name="T95" fmla="*/ 190 h 394"/>
                  <a:gd name="T96" fmla="*/ 4888 w 5014"/>
                  <a:gd name="T97" fmla="*/ 6 h 394"/>
                  <a:gd name="T98" fmla="*/ 4854 w 5014"/>
                  <a:gd name="T99" fmla="*/ 184 h 394"/>
                  <a:gd name="T100" fmla="*/ 4968 w 5014"/>
                  <a:gd name="T101" fmla="*/ 187 h 394"/>
                  <a:gd name="T102" fmla="*/ 4968 w 5014"/>
                  <a:gd name="T103" fmla="*/ 43 h 394"/>
                  <a:gd name="T104" fmla="*/ 4834 w 5014"/>
                  <a:gd name="T105" fmla="*/ 10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14" h="394">
                    <a:moveTo>
                      <a:pt x="45" y="134"/>
                    </a:moveTo>
                    <a:lnTo>
                      <a:pt x="45" y="6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45" y="312"/>
                    </a:lnTo>
                    <a:lnTo>
                      <a:pt x="45" y="171"/>
                    </a:lnTo>
                    <a:lnTo>
                      <a:pt x="89" y="171"/>
                    </a:lnTo>
                    <a:cubicBezTo>
                      <a:pt x="114" y="171"/>
                      <a:pt x="132" y="176"/>
                      <a:pt x="144" y="197"/>
                    </a:cubicBezTo>
                    <a:cubicBezTo>
                      <a:pt x="149" y="206"/>
                      <a:pt x="152" y="218"/>
                      <a:pt x="164" y="256"/>
                    </a:cubicBezTo>
                    <a:cubicBezTo>
                      <a:pt x="176" y="292"/>
                      <a:pt x="181" y="314"/>
                      <a:pt x="230" y="314"/>
                    </a:cubicBezTo>
                    <a:cubicBezTo>
                      <a:pt x="237" y="314"/>
                      <a:pt x="244" y="314"/>
                      <a:pt x="250" y="313"/>
                    </a:cubicBezTo>
                    <a:lnTo>
                      <a:pt x="250" y="276"/>
                    </a:lnTo>
                    <a:cubicBezTo>
                      <a:pt x="246" y="277"/>
                      <a:pt x="243" y="277"/>
                      <a:pt x="239" y="277"/>
                    </a:cubicBezTo>
                    <a:cubicBezTo>
                      <a:pt x="227" y="277"/>
                      <a:pt x="222" y="275"/>
                      <a:pt x="217" y="264"/>
                    </a:cubicBezTo>
                    <a:cubicBezTo>
                      <a:pt x="210" y="251"/>
                      <a:pt x="205" y="226"/>
                      <a:pt x="193" y="194"/>
                    </a:cubicBezTo>
                    <a:cubicBezTo>
                      <a:pt x="186" y="175"/>
                      <a:pt x="175" y="155"/>
                      <a:pt x="145" y="152"/>
                    </a:cubicBezTo>
                    <a:lnTo>
                      <a:pt x="145" y="151"/>
                    </a:lnTo>
                    <a:cubicBezTo>
                      <a:pt x="166" y="148"/>
                      <a:pt x="185" y="133"/>
                      <a:pt x="191" y="100"/>
                    </a:cubicBezTo>
                    <a:lnTo>
                      <a:pt x="196" y="78"/>
                    </a:lnTo>
                    <a:cubicBezTo>
                      <a:pt x="197" y="73"/>
                      <a:pt x="200" y="57"/>
                      <a:pt x="205" y="51"/>
                    </a:cubicBezTo>
                    <a:cubicBezTo>
                      <a:pt x="211" y="43"/>
                      <a:pt x="218" y="42"/>
                      <a:pt x="224" y="42"/>
                    </a:cubicBezTo>
                    <a:cubicBezTo>
                      <a:pt x="227" y="42"/>
                      <a:pt x="231" y="41"/>
                      <a:pt x="234" y="42"/>
                    </a:cubicBezTo>
                    <a:lnTo>
                      <a:pt x="234" y="6"/>
                    </a:lnTo>
                    <a:cubicBezTo>
                      <a:pt x="229" y="5"/>
                      <a:pt x="224" y="4"/>
                      <a:pt x="220" y="4"/>
                    </a:cubicBezTo>
                    <a:cubicBezTo>
                      <a:pt x="210" y="4"/>
                      <a:pt x="191" y="5"/>
                      <a:pt x="178" y="21"/>
                    </a:cubicBezTo>
                    <a:cubicBezTo>
                      <a:pt x="167" y="33"/>
                      <a:pt x="163" y="53"/>
                      <a:pt x="160" y="69"/>
                    </a:cubicBezTo>
                    <a:cubicBezTo>
                      <a:pt x="146" y="125"/>
                      <a:pt x="126" y="134"/>
                      <a:pt x="86" y="134"/>
                    </a:cubicBezTo>
                    <a:lnTo>
                      <a:pt x="45" y="134"/>
                    </a:lnTo>
                    <a:close/>
                    <a:moveTo>
                      <a:pt x="398" y="159"/>
                    </a:moveTo>
                    <a:cubicBezTo>
                      <a:pt x="398" y="259"/>
                      <a:pt x="456" y="318"/>
                      <a:pt x="536" y="318"/>
                    </a:cubicBezTo>
                    <a:cubicBezTo>
                      <a:pt x="615" y="318"/>
                      <a:pt x="673" y="259"/>
                      <a:pt x="673" y="159"/>
                    </a:cubicBezTo>
                    <a:cubicBezTo>
                      <a:pt x="673" y="59"/>
                      <a:pt x="615" y="0"/>
                      <a:pt x="536" y="0"/>
                    </a:cubicBezTo>
                    <a:cubicBezTo>
                      <a:pt x="456" y="0"/>
                      <a:pt x="398" y="59"/>
                      <a:pt x="398" y="159"/>
                    </a:cubicBezTo>
                    <a:close/>
                    <a:moveTo>
                      <a:pt x="536" y="278"/>
                    </a:moveTo>
                    <a:cubicBezTo>
                      <a:pt x="499" y="278"/>
                      <a:pt x="450" y="259"/>
                      <a:pt x="450" y="159"/>
                    </a:cubicBezTo>
                    <a:cubicBezTo>
                      <a:pt x="450" y="59"/>
                      <a:pt x="499" y="40"/>
                      <a:pt x="536" y="40"/>
                    </a:cubicBezTo>
                    <a:cubicBezTo>
                      <a:pt x="572" y="40"/>
                      <a:pt x="621" y="59"/>
                      <a:pt x="621" y="159"/>
                    </a:cubicBezTo>
                    <a:cubicBezTo>
                      <a:pt x="621" y="259"/>
                      <a:pt x="572" y="278"/>
                      <a:pt x="536" y="278"/>
                    </a:cubicBezTo>
                    <a:close/>
                    <a:moveTo>
                      <a:pt x="861" y="6"/>
                    </a:moveTo>
                    <a:lnTo>
                      <a:pt x="861" y="312"/>
                    </a:lnTo>
                    <a:lnTo>
                      <a:pt x="900" y="312"/>
                    </a:lnTo>
                    <a:lnTo>
                      <a:pt x="900" y="100"/>
                    </a:lnTo>
                    <a:cubicBezTo>
                      <a:pt x="900" y="86"/>
                      <a:pt x="898" y="72"/>
                      <a:pt x="898" y="54"/>
                    </a:cubicBezTo>
                    <a:cubicBezTo>
                      <a:pt x="910" y="81"/>
                      <a:pt x="911" y="87"/>
                      <a:pt x="920" y="108"/>
                    </a:cubicBezTo>
                    <a:lnTo>
                      <a:pt x="1004" y="312"/>
                    </a:lnTo>
                    <a:lnTo>
                      <a:pt x="1028" y="312"/>
                    </a:lnTo>
                    <a:lnTo>
                      <a:pt x="1107" y="108"/>
                    </a:lnTo>
                    <a:cubicBezTo>
                      <a:pt x="1120" y="74"/>
                      <a:pt x="1128" y="58"/>
                      <a:pt x="1130" y="54"/>
                    </a:cubicBezTo>
                    <a:cubicBezTo>
                      <a:pt x="1129" y="82"/>
                      <a:pt x="1128" y="81"/>
                      <a:pt x="1128" y="102"/>
                    </a:cubicBezTo>
                    <a:lnTo>
                      <a:pt x="1128" y="312"/>
                    </a:lnTo>
                    <a:lnTo>
                      <a:pt x="1173" y="312"/>
                    </a:lnTo>
                    <a:lnTo>
                      <a:pt x="1173" y="6"/>
                    </a:lnTo>
                    <a:lnTo>
                      <a:pt x="1110" y="6"/>
                    </a:lnTo>
                    <a:lnTo>
                      <a:pt x="1019" y="240"/>
                    </a:lnTo>
                    <a:lnTo>
                      <a:pt x="924" y="6"/>
                    </a:lnTo>
                    <a:lnTo>
                      <a:pt x="861" y="6"/>
                    </a:lnTo>
                    <a:close/>
                    <a:moveTo>
                      <a:pt x="1385" y="6"/>
                    </a:moveTo>
                    <a:lnTo>
                      <a:pt x="1385" y="312"/>
                    </a:lnTo>
                    <a:lnTo>
                      <a:pt x="1431" y="312"/>
                    </a:lnTo>
                    <a:lnTo>
                      <a:pt x="1431" y="43"/>
                    </a:lnTo>
                    <a:lnTo>
                      <a:pt x="1572" y="43"/>
                    </a:lnTo>
                    <a:lnTo>
                      <a:pt x="1572" y="312"/>
                    </a:lnTo>
                    <a:lnTo>
                      <a:pt x="1618" y="312"/>
                    </a:lnTo>
                    <a:lnTo>
                      <a:pt x="1618" y="6"/>
                    </a:lnTo>
                    <a:lnTo>
                      <a:pt x="1385" y="6"/>
                    </a:lnTo>
                    <a:close/>
                    <a:moveTo>
                      <a:pt x="1854" y="6"/>
                    </a:moveTo>
                    <a:lnTo>
                      <a:pt x="1853" y="40"/>
                    </a:lnTo>
                    <a:cubicBezTo>
                      <a:pt x="1850" y="194"/>
                      <a:pt x="1844" y="224"/>
                      <a:pt x="1835" y="241"/>
                    </a:cubicBezTo>
                    <a:cubicBezTo>
                      <a:pt x="1823" y="262"/>
                      <a:pt x="1802" y="272"/>
                      <a:pt x="1789" y="272"/>
                    </a:cubicBezTo>
                    <a:cubicBezTo>
                      <a:pt x="1787" y="272"/>
                      <a:pt x="1786" y="272"/>
                      <a:pt x="1784" y="272"/>
                    </a:cubicBezTo>
                    <a:lnTo>
                      <a:pt x="1784" y="312"/>
                    </a:lnTo>
                    <a:cubicBezTo>
                      <a:pt x="1784" y="312"/>
                      <a:pt x="1786" y="312"/>
                      <a:pt x="1786" y="312"/>
                    </a:cubicBezTo>
                    <a:cubicBezTo>
                      <a:pt x="1807" y="312"/>
                      <a:pt x="1855" y="307"/>
                      <a:pt x="1875" y="248"/>
                    </a:cubicBezTo>
                    <a:cubicBezTo>
                      <a:pt x="1884" y="221"/>
                      <a:pt x="1889" y="180"/>
                      <a:pt x="1894" y="43"/>
                    </a:cubicBezTo>
                    <a:lnTo>
                      <a:pt x="1992" y="43"/>
                    </a:lnTo>
                    <a:lnTo>
                      <a:pt x="1992" y="312"/>
                    </a:lnTo>
                    <a:lnTo>
                      <a:pt x="2038" y="312"/>
                    </a:lnTo>
                    <a:lnTo>
                      <a:pt x="2038" y="6"/>
                    </a:lnTo>
                    <a:lnTo>
                      <a:pt x="1854" y="6"/>
                    </a:lnTo>
                    <a:close/>
                    <a:moveTo>
                      <a:pt x="2450" y="220"/>
                    </a:moveTo>
                    <a:cubicBezTo>
                      <a:pt x="2446" y="230"/>
                      <a:pt x="2440" y="243"/>
                      <a:pt x="2431" y="252"/>
                    </a:cubicBezTo>
                    <a:cubicBezTo>
                      <a:pt x="2421" y="264"/>
                      <a:pt x="2401" y="278"/>
                      <a:pt x="2368" y="278"/>
                    </a:cubicBezTo>
                    <a:cubicBezTo>
                      <a:pt x="2331" y="278"/>
                      <a:pt x="2303" y="262"/>
                      <a:pt x="2288" y="225"/>
                    </a:cubicBezTo>
                    <a:cubicBezTo>
                      <a:pt x="2281" y="208"/>
                      <a:pt x="2277" y="186"/>
                      <a:pt x="2278" y="166"/>
                    </a:cubicBezTo>
                    <a:lnTo>
                      <a:pt x="2500" y="166"/>
                    </a:lnTo>
                    <a:lnTo>
                      <a:pt x="2500" y="155"/>
                    </a:lnTo>
                    <a:cubicBezTo>
                      <a:pt x="2500" y="106"/>
                      <a:pt x="2481" y="0"/>
                      <a:pt x="2367" y="0"/>
                    </a:cubicBezTo>
                    <a:cubicBezTo>
                      <a:pt x="2271" y="0"/>
                      <a:pt x="2225" y="80"/>
                      <a:pt x="2225" y="161"/>
                    </a:cubicBezTo>
                    <a:cubicBezTo>
                      <a:pt x="2225" y="204"/>
                      <a:pt x="2235" y="243"/>
                      <a:pt x="2262" y="274"/>
                    </a:cubicBezTo>
                    <a:cubicBezTo>
                      <a:pt x="2289" y="304"/>
                      <a:pt x="2323" y="318"/>
                      <a:pt x="2366" y="318"/>
                    </a:cubicBezTo>
                    <a:cubicBezTo>
                      <a:pt x="2395" y="318"/>
                      <a:pt x="2421" y="311"/>
                      <a:pt x="2445" y="295"/>
                    </a:cubicBezTo>
                    <a:cubicBezTo>
                      <a:pt x="2470" y="277"/>
                      <a:pt x="2486" y="255"/>
                      <a:pt x="2494" y="229"/>
                    </a:cubicBezTo>
                    <a:lnTo>
                      <a:pt x="2450" y="220"/>
                    </a:lnTo>
                    <a:close/>
                    <a:moveTo>
                      <a:pt x="2280" y="128"/>
                    </a:moveTo>
                    <a:cubicBezTo>
                      <a:pt x="2281" y="107"/>
                      <a:pt x="2289" y="85"/>
                      <a:pt x="2301" y="69"/>
                    </a:cubicBezTo>
                    <a:cubicBezTo>
                      <a:pt x="2315" y="52"/>
                      <a:pt x="2338" y="37"/>
                      <a:pt x="2368" y="37"/>
                    </a:cubicBezTo>
                    <a:cubicBezTo>
                      <a:pt x="2404" y="37"/>
                      <a:pt x="2423" y="57"/>
                      <a:pt x="2433" y="73"/>
                    </a:cubicBezTo>
                    <a:cubicBezTo>
                      <a:pt x="2442" y="88"/>
                      <a:pt x="2446" y="110"/>
                      <a:pt x="2447" y="128"/>
                    </a:cubicBezTo>
                    <a:lnTo>
                      <a:pt x="2280" y="128"/>
                    </a:lnTo>
                    <a:close/>
                    <a:moveTo>
                      <a:pt x="2729" y="134"/>
                    </a:moveTo>
                    <a:lnTo>
                      <a:pt x="2729" y="6"/>
                    </a:lnTo>
                    <a:lnTo>
                      <a:pt x="2684" y="6"/>
                    </a:lnTo>
                    <a:lnTo>
                      <a:pt x="2684" y="312"/>
                    </a:lnTo>
                    <a:lnTo>
                      <a:pt x="2729" y="312"/>
                    </a:lnTo>
                    <a:lnTo>
                      <a:pt x="2729" y="171"/>
                    </a:lnTo>
                    <a:lnTo>
                      <a:pt x="2774" y="171"/>
                    </a:lnTo>
                    <a:cubicBezTo>
                      <a:pt x="2798" y="171"/>
                      <a:pt x="2816" y="176"/>
                      <a:pt x="2828" y="197"/>
                    </a:cubicBezTo>
                    <a:cubicBezTo>
                      <a:pt x="2834" y="206"/>
                      <a:pt x="2837" y="218"/>
                      <a:pt x="2849" y="256"/>
                    </a:cubicBezTo>
                    <a:cubicBezTo>
                      <a:pt x="2860" y="292"/>
                      <a:pt x="2865" y="314"/>
                      <a:pt x="2915" y="314"/>
                    </a:cubicBezTo>
                    <a:cubicBezTo>
                      <a:pt x="2921" y="314"/>
                      <a:pt x="2928" y="314"/>
                      <a:pt x="2934" y="313"/>
                    </a:cubicBezTo>
                    <a:lnTo>
                      <a:pt x="2934" y="276"/>
                    </a:lnTo>
                    <a:cubicBezTo>
                      <a:pt x="2931" y="277"/>
                      <a:pt x="2927" y="277"/>
                      <a:pt x="2924" y="277"/>
                    </a:cubicBezTo>
                    <a:cubicBezTo>
                      <a:pt x="2912" y="277"/>
                      <a:pt x="2906" y="275"/>
                      <a:pt x="2901" y="264"/>
                    </a:cubicBezTo>
                    <a:cubicBezTo>
                      <a:pt x="2894" y="251"/>
                      <a:pt x="2889" y="226"/>
                      <a:pt x="2877" y="194"/>
                    </a:cubicBezTo>
                    <a:cubicBezTo>
                      <a:pt x="2870" y="175"/>
                      <a:pt x="2859" y="155"/>
                      <a:pt x="2830" y="152"/>
                    </a:cubicBezTo>
                    <a:lnTo>
                      <a:pt x="2830" y="151"/>
                    </a:lnTo>
                    <a:cubicBezTo>
                      <a:pt x="2850" y="148"/>
                      <a:pt x="2869" y="133"/>
                      <a:pt x="2876" y="100"/>
                    </a:cubicBezTo>
                    <a:lnTo>
                      <a:pt x="2880" y="78"/>
                    </a:lnTo>
                    <a:cubicBezTo>
                      <a:pt x="2881" y="73"/>
                      <a:pt x="2884" y="57"/>
                      <a:pt x="2889" y="51"/>
                    </a:cubicBezTo>
                    <a:cubicBezTo>
                      <a:pt x="2895" y="43"/>
                      <a:pt x="2902" y="42"/>
                      <a:pt x="2909" y="42"/>
                    </a:cubicBezTo>
                    <a:cubicBezTo>
                      <a:pt x="2912" y="42"/>
                      <a:pt x="2915" y="41"/>
                      <a:pt x="2918" y="42"/>
                    </a:cubicBezTo>
                    <a:lnTo>
                      <a:pt x="2918" y="6"/>
                    </a:lnTo>
                    <a:cubicBezTo>
                      <a:pt x="2913" y="5"/>
                      <a:pt x="2909" y="4"/>
                      <a:pt x="2904" y="4"/>
                    </a:cubicBezTo>
                    <a:cubicBezTo>
                      <a:pt x="2894" y="4"/>
                      <a:pt x="2875" y="5"/>
                      <a:pt x="2862" y="21"/>
                    </a:cubicBezTo>
                    <a:cubicBezTo>
                      <a:pt x="2851" y="33"/>
                      <a:pt x="2848" y="53"/>
                      <a:pt x="2844" y="69"/>
                    </a:cubicBezTo>
                    <a:cubicBezTo>
                      <a:pt x="2831" y="125"/>
                      <a:pt x="2810" y="134"/>
                      <a:pt x="2770" y="134"/>
                    </a:cubicBezTo>
                    <a:lnTo>
                      <a:pt x="2729" y="134"/>
                    </a:lnTo>
                    <a:close/>
                    <a:moveTo>
                      <a:pt x="3058" y="6"/>
                    </a:moveTo>
                    <a:lnTo>
                      <a:pt x="3058" y="43"/>
                    </a:lnTo>
                    <a:lnTo>
                      <a:pt x="3154" y="43"/>
                    </a:lnTo>
                    <a:lnTo>
                      <a:pt x="3154" y="312"/>
                    </a:lnTo>
                    <a:lnTo>
                      <a:pt x="3199" y="312"/>
                    </a:lnTo>
                    <a:lnTo>
                      <a:pt x="3199" y="43"/>
                    </a:lnTo>
                    <a:lnTo>
                      <a:pt x="3295" y="43"/>
                    </a:lnTo>
                    <a:lnTo>
                      <a:pt x="3295" y="6"/>
                    </a:lnTo>
                    <a:lnTo>
                      <a:pt x="3058" y="6"/>
                    </a:lnTo>
                    <a:close/>
                    <a:moveTo>
                      <a:pt x="3486" y="91"/>
                    </a:moveTo>
                    <a:cubicBezTo>
                      <a:pt x="3493" y="41"/>
                      <a:pt x="3546" y="37"/>
                      <a:pt x="3571" y="37"/>
                    </a:cubicBezTo>
                    <a:cubicBezTo>
                      <a:pt x="3593" y="37"/>
                      <a:pt x="3619" y="39"/>
                      <a:pt x="3635" y="60"/>
                    </a:cubicBezTo>
                    <a:cubicBezTo>
                      <a:pt x="3646" y="74"/>
                      <a:pt x="3647" y="94"/>
                      <a:pt x="3647" y="111"/>
                    </a:cubicBezTo>
                    <a:lnTo>
                      <a:pt x="3647" y="123"/>
                    </a:lnTo>
                    <a:lnTo>
                      <a:pt x="3607" y="123"/>
                    </a:lnTo>
                    <a:cubicBezTo>
                      <a:pt x="3560" y="123"/>
                      <a:pt x="3512" y="124"/>
                      <a:pt x="3475" y="149"/>
                    </a:cubicBezTo>
                    <a:cubicBezTo>
                      <a:pt x="3457" y="161"/>
                      <a:pt x="3434" y="185"/>
                      <a:pt x="3434" y="226"/>
                    </a:cubicBezTo>
                    <a:cubicBezTo>
                      <a:pt x="3434" y="258"/>
                      <a:pt x="3448" y="279"/>
                      <a:pt x="3462" y="291"/>
                    </a:cubicBezTo>
                    <a:cubicBezTo>
                      <a:pt x="3477" y="305"/>
                      <a:pt x="3501" y="318"/>
                      <a:pt x="3540" y="318"/>
                    </a:cubicBezTo>
                    <a:cubicBezTo>
                      <a:pt x="3612" y="318"/>
                      <a:pt x="3638" y="272"/>
                      <a:pt x="3647" y="255"/>
                    </a:cubicBezTo>
                    <a:cubicBezTo>
                      <a:pt x="3647" y="270"/>
                      <a:pt x="3649" y="290"/>
                      <a:pt x="3652" y="312"/>
                    </a:cubicBezTo>
                    <a:lnTo>
                      <a:pt x="3700" y="312"/>
                    </a:lnTo>
                    <a:cubicBezTo>
                      <a:pt x="3694" y="285"/>
                      <a:pt x="3692" y="265"/>
                      <a:pt x="3692" y="248"/>
                    </a:cubicBezTo>
                    <a:lnTo>
                      <a:pt x="3692" y="130"/>
                    </a:lnTo>
                    <a:cubicBezTo>
                      <a:pt x="3692" y="91"/>
                      <a:pt x="3692" y="49"/>
                      <a:pt x="3659" y="22"/>
                    </a:cubicBezTo>
                    <a:cubicBezTo>
                      <a:pt x="3632" y="1"/>
                      <a:pt x="3592" y="0"/>
                      <a:pt x="3572" y="0"/>
                    </a:cubicBezTo>
                    <a:cubicBezTo>
                      <a:pt x="3505" y="0"/>
                      <a:pt x="3456" y="18"/>
                      <a:pt x="3442" y="84"/>
                    </a:cubicBezTo>
                    <a:lnTo>
                      <a:pt x="3486" y="91"/>
                    </a:lnTo>
                    <a:close/>
                    <a:moveTo>
                      <a:pt x="3647" y="160"/>
                    </a:moveTo>
                    <a:lnTo>
                      <a:pt x="3647" y="175"/>
                    </a:lnTo>
                    <a:cubicBezTo>
                      <a:pt x="3647" y="197"/>
                      <a:pt x="3638" y="225"/>
                      <a:pt x="3623" y="244"/>
                    </a:cubicBezTo>
                    <a:cubicBezTo>
                      <a:pt x="3607" y="264"/>
                      <a:pt x="3580" y="278"/>
                      <a:pt x="3550" y="278"/>
                    </a:cubicBezTo>
                    <a:cubicBezTo>
                      <a:pt x="3529" y="278"/>
                      <a:pt x="3515" y="273"/>
                      <a:pt x="3506" y="267"/>
                    </a:cubicBezTo>
                    <a:cubicBezTo>
                      <a:pt x="3489" y="256"/>
                      <a:pt x="3484" y="238"/>
                      <a:pt x="3484" y="226"/>
                    </a:cubicBezTo>
                    <a:cubicBezTo>
                      <a:pt x="3484" y="211"/>
                      <a:pt x="3490" y="188"/>
                      <a:pt x="3515" y="175"/>
                    </a:cubicBezTo>
                    <a:cubicBezTo>
                      <a:pt x="3532" y="166"/>
                      <a:pt x="3560" y="160"/>
                      <a:pt x="3608" y="160"/>
                    </a:cubicBezTo>
                    <a:lnTo>
                      <a:pt x="3647" y="160"/>
                    </a:lnTo>
                    <a:close/>
                    <a:moveTo>
                      <a:pt x="3899" y="6"/>
                    </a:moveTo>
                    <a:lnTo>
                      <a:pt x="3899" y="312"/>
                    </a:lnTo>
                    <a:lnTo>
                      <a:pt x="4139" y="312"/>
                    </a:lnTo>
                    <a:lnTo>
                      <a:pt x="4139" y="394"/>
                    </a:lnTo>
                    <a:lnTo>
                      <a:pt x="4181" y="394"/>
                    </a:lnTo>
                    <a:lnTo>
                      <a:pt x="4181" y="275"/>
                    </a:lnTo>
                    <a:lnTo>
                      <a:pt x="4139" y="275"/>
                    </a:lnTo>
                    <a:lnTo>
                      <a:pt x="4139" y="6"/>
                    </a:lnTo>
                    <a:lnTo>
                      <a:pt x="4093" y="6"/>
                    </a:lnTo>
                    <a:lnTo>
                      <a:pt x="4093" y="275"/>
                    </a:lnTo>
                    <a:lnTo>
                      <a:pt x="3945" y="275"/>
                    </a:lnTo>
                    <a:lnTo>
                      <a:pt x="3945" y="6"/>
                    </a:lnTo>
                    <a:lnTo>
                      <a:pt x="3899" y="6"/>
                    </a:lnTo>
                    <a:close/>
                    <a:moveTo>
                      <a:pt x="4359" y="6"/>
                    </a:moveTo>
                    <a:lnTo>
                      <a:pt x="4359" y="312"/>
                    </a:lnTo>
                    <a:lnTo>
                      <a:pt x="4405" y="312"/>
                    </a:lnTo>
                    <a:lnTo>
                      <a:pt x="4405" y="283"/>
                    </a:lnTo>
                    <a:lnTo>
                      <a:pt x="4521" y="130"/>
                    </a:lnTo>
                    <a:cubicBezTo>
                      <a:pt x="4542" y="103"/>
                      <a:pt x="4546" y="93"/>
                      <a:pt x="4549" y="88"/>
                    </a:cubicBezTo>
                    <a:cubicBezTo>
                      <a:pt x="4547" y="102"/>
                      <a:pt x="4546" y="121"/>
                      <a:pt x="4546" y="131"/>
                    </a:cubicBezTo>
                    <a:lnTo>
                      <a:pt x="4546" y="312"/>
                    </a:lnTo>
                    <a:lnTo>
                      <a:pt x="4592" y="312"/>
                    </a:lnTo>
                    <a:lnTo>
                      <a:pt x="4592" y="6"/>
                    </a:lnTo>
                    <a:lnTo>
                      <a:pt x="4546" y="6"/>
                    </a:lnTo>
                    <a:lnTo>
                      <a:pt x="4546" y="33"/>
                    </a:lnTo>
                    <a:lnTo>
                      <a:pt x="4432" y="184"/>
                    </a:lnTo>
                    <a:cubicBezTo>
                      <a:pt x="4422" y="197"/>
                      <a:pt x="4412" y="210"/>
                      <a:pt x="4403" y="232"/>
                    </a:cubicBezTo>
                    <a:cubicBezTo>
                      <a:pt x="4404" y="209"/>
                      <a:pt x="4405" y="209"/>
                      <a:pt x="4405" y="190"/>
                    </a:cubicBezTo>
                    <a:lnTo>
                      <a:pt x="4405" y="6"/>
                    </a:lnTo>
                    <a:lnTo>
                      <a:pt x="4359" y="6"/>
                    </a:lnTo>
                    <a:close/>
                    <a:moveTo>
                      <a:pt x="5014" y="6"/>
                    </a:moveTo>
                    <a:lnTo>
                      <a:pt x="4888" y="6"/>
                    </a:lnTo>
                    <a:cubicBezTo>
                      <a:pt x="4851" y="6"/>
                      <a:pt x="4821" y="10"/>
                      <a:pt x="4800" y="40"/>
                    </a:cubicBezTo>
                    <a:cubicBezTo>
                      <a:pt x="4787" y="58"/>
                      <a:pt x="4784" y="78"/>
                      <a:pt x="4784" y="94"/>
                    </a:cubicBezTo>
                    <a:cubicBezTo>
                      <a:pt x="4784" y="131"/>
                      <a:pt x="4799" y="152"/>
                      <a:pt x="4808" y="161"/>
                    </a:cubicBezTo>
                    <a:cubicBezTo>
                      <a:pt x="4826" y="177"/>
                      <a:pt x="4851" y="184"/>
                      <a:pt x="4854" y="184"/>
                    </a:cubicBezTo>
                    <a:lnTo>
                      <a:pt x="4782" y="312"/>
                    </a:lnTo>
                    <a:lnTo>
                      <a:pt x="4835" y="312"/>
                    </a:lnTo>
                    <a:lnTo>
                      <a:pt x="4902" y="187"/>
                    </a:lnTo>
                    <a:lnTo>
                      <a:pt x="4968" y="187"/>
                    </a:lnTo>
                    <a:lnTo>
                      <a:pt x="4968" y="312"/>
                    </a:lnTo>
                    <a:lnTo>
                      <a:pt x="5014" y="312"/>
                    </a:lnTo>
                    <a:lnTo>
                      <a:pt x="5014" y="6"/>
                    </a:lnTo>
                    <a:close/>
                    <a:moveTo>
                      <a:pt x="4968" y="43"/>
                    </a:moveTo>
                    <a:lnTo>
                      <a:pt x="4968" y="150"/>
                    </a:lnTo>
                    <a:lnTo>
                      <a:pt x="4903" y="150"/>
                    </a:lnTo>
                    <a:cubicBezTo>
                      <a:pt x="4886" y="150"/>
                      <a:pt x="4863" y="149"/>
                      <a:pt x="4849" y="137"/>
                    </a:cubicBezTo>
                    <a:cubicBezTo>
                      <a:pt x="4836" y="125"/>
                      <a:pt x="4834" y="109"/>
                      <a:pt x="4834" y="100"/>
                    </a:cubicBezTo>
                    <a:cubicBezTo>
                      <a:pt x="4834" y="85"/>
                      <a:pt x="4836" y="72"/>
                      <a:pt x="4847" y="61"/>
                    </a:cubicBezTo>
                    <a:cubicBezTo>
                      <a:pt x="4862" y="44"/>
                      <a:pt x="4881" y="43"/>
                      <a:pt x="4906" y="43"/>
                    </a:cubicBezTo>
                    <a:lnTo>
                      <a:pt x="4968" y="4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1"/>
              <p:cNvSpPr>
                <a:spLocks noEditPoints="1"/>
              </p:cNvSpPr>
              <p:nvPr/>
            </p:nvSpPr>
            <p:spPr bwMode="auto">
              <a:xfrm>
                <a:off x="4268788" y="2840038"/>
                <a:ext cx="1155700" cy="130175"/>
              </a:xfrm>
              <a:custGeom>
                <a:avLst/>
                <a:gdLst>
                  <a:gd name="T0" fmla="*/ 103 w 4248"/>
                  <a:gd name="T1" fmla="*/ 41 h 481"/>
                  <a:gd name="T2" fmla="*/ 241 w 4248"/>
                  <a:gd name="T3" fmla="*/ 475 h 481"/>
                  <a:gd name="T4" fmla="*/ 485 w 4248"/>
                  <a:gd name="T5" fmla="*/ 193 h 481"/>
                  <a:gd name="T6" fmla="*/ 290 w 4248"/>
                  <a:gd name="T7" fmla="*/ 153 h 481"/>
                  <a:gd name="T8" fmla="*/ 241 w 4248"/>
                  <a:gd name="T9" fmla="*/ 475 h 481"/>
                  <a:gd name="T10" fmla="*/ 410 w 4248"/>
                  <a:gd name="T11" fmla="*/ 302 h 481"/>
                  <a:gd name="T12" fmla="*/ 376 w 4248"/>
                  <a:gd name="T13" fmla="*/ 129 h 481"/>
                  <a:gd name="T14" fmla="*/ 532 w 4248"/>
                  <a:gd name="T15" fmla="*/ 98 h 481"/>
                  <a:gd name="T16" fmla="*/ 510 w 4248"/>
                  <a:gd name="T17" fmla="*/ 444 h 481"/>
                  <a:gd name="T18" fmla="*/ 570 w 4248"/>
                  <a:gd name="T19" fmla="*/ 461 h 481"/>
                  <a:gd name="T20" fmla="*/ 813 w 4248"/>
                  <a:gd name="T21" fmla="*/ 98 h 481"/>
                  <a:gd name="T22" fmla="*/ 981 w 4248"/>
                  <a:gd name="T23" fmla="*/ 133 h 481"/>
                  <a:gd name="T24" fmla="*/ 813 w 4248"/>
                  <a:gd name="T25" fmla="*/ 98 h 481"/>
                  <a:gd name="T26" fmla="*/ 1154 w 4248"/>
                  <a:gd name="T27" fmla="*/ 133 h 481"/>
                  <a:gd name="T28" fmla="*/ 1334 w 4248"/>
                  <a:gd name="T29" fmla="*/ 98 h 481"/>
                  <a:gd name="T30" fmla="*/ 1516 w 4248"/>
                  <a:gd name="T31" fmla="*/ 127 h 481"/>
                  <a:gd name="T32" fmla="*/ 1528 w 4248"/>
                  <a:gd name="T33" fmla="*/ 206 h 481"/>
                  <a:gd name="T34" fmla="*/ 1455 w 4248"/>
                  <a:gd name="T35" fmla="*/ 388 h 481"/>
                  <a:gd name="T36" fmla="*/ 1597 w 4248"/>
                  <a:gd name="T37" fmla="*/ 383 h 481"/>
                  <a:gd name="T38" fmla="*/ 1422 w 4248"/>
                  <a:gd name="T39" fmla="*/ 122 h 481"/>
                  <a:gd name="T40" fmla="*/ 1545 w 4248"/>
                  <a:gd name="T41" fmla="*/ 307 h 481"/>
                  <a:gd name="T42" fmla="*/ 1443 w 4248"/>
                  <a:gd name="T43" fmla="*/ 255 h 481"/>
                  <a:gd name="T44" fmla="*/ 1899 w 4248"/>
                  <a:gd name="T45" fmla="*/ 98 h 481"/>
                  <a:gd name="T46" fmla="*/ 1874 w 4248"/>
                  <a:gd name="T47" fmla="*/ 252 h 481"/>
                  <a:gd name="T48" fmla="*/ 1992 w 4248"/>
                  <a:gd name="T49" fmla="*/ 375 h 481"/>
                  <a:gd name="T50" fmla="*/ 2040 w 4248"/>
                  <a:gd name="T51" fmla="*/ 350 h 481"/>
                  <a:gd name="T52" fmla="*/ 1969 w 4248"/>
                  <a:gd name="T53" fmla="*/ 233 h 481"/>
                  <a:gd name="T54" fmla="*/ 2045 w 4248"/>
                  <a:gd name="T55" fmla="*/ 134 h 481"/>
                  <a:gd name="T56" fmla="*/ 2056 w 4248"/>
                  <a:gd name="T57" fmla="*/ 96 h 481"/>
                  <a:gd name="T58" fmla="*/ 1918 w 4248"/>
                  <a:gd name="T59" fmla="*/ 217 h 481"/>
                  <a:gd name="T60" fmla="*/ 2090 w 4248"/>
                  <a:gd name="T61" fmla="*/ 264 h 481"/>
                  <a:gd name="T62" fmla="*/ 2347 w 4248"/>
                  <a:gd name="T63" fmla="*/ 216 h 481"/>
                  <a:gd name="T64" fmla="*/ 2298 w 4248"/>
                  <a:gd name="T65" fmla="*/ 210 h 481"/>
                  <a:gd name="T66" fmla="*/ 2170 w 4248"/>
                  <a:gd name="T67" fmla="*/ 163 h 481"/>
                  <a:gd name="T68" fmla="*/ 2427 w 4248"/>
                  <a:gd name="T69" fmla="*/ 383 h 481"/>
                  <a:gd name="T70" fmla="*/ 2546 w 4248"/>
                  <a:gd name="T71" fmla="*/ 383 h 481"/>
                  <a:gd name="T72" fmla="*/ 2681 w 4248"/>
                  <a:gd name="T73" fmla="*/ 383 h 481"/>
                  <a:gd name="T74" fmla="*/ 2548 w 4248"/>
                  <a:gd name="T75" fmla="*/ 316 h 481"/>
                  <a:gd name="T76" fmla="*/ 2769 w 4248"/>
                  <a:gd name="T77" fmla="*/ 383 h 481"/>
                  <a:gd name="T78" fmla="*/ 2944 w 4248"/>
                  <a:gd name="T79" fmla="*/ 383 h 481"/>
                  <a:gd name="T80" fmla="*/ 3136 w 4248"/>
                  <a:gd name="T81" fmla="*/ 172 h 481"/>
                  <a:gd name="T82" fmla="*/ 3281 w 4248"/>
                  <a:gd name="T83" fmla="*/ 177 h 481"/>
                  <a:gd name="T84" fmla="*/ 3064 w 4248"/>
                  <a:gd name="T85" fmla="*/ 304 h 481"/>
                  <a:gd name="T86" fmla="*/ 3257 w 4248"/>
                  <a:gd name="T87" fmla="*/ 328 h 481"/>
                  <a:gd name="T88" fmla="*/ 3325 w 4248"/>
                  <a:gd name="T89" fmla="*/ 179 h 481"/>
                  <a:gd name="T90" fmla="*/ 3136 w 4248"/>
                  <a:gd name="T91" fmla="*/ 172 h 481"/>
                  <a:gd name="T92" fmla="*/ 3124 w 4248"/>
                  <a:gd name="T93" fmla="*/ 340 h 481"/>
                  <a:gd name="T94" fmla="*/ 3272 w 4248"/>
                  <a:gd name="T95" fmla="*/ 243 h 481"/>
                  <a:gd name="T96" fmla="*/ 3441 w 4248"/>
                  <a:gd name="T97" fmla="*/ 252 h 481"/>
                  <a:gd name="T98" fmla="*/ 3641 w 4248"/>
                  <a:gd name="T99" fmla="*/ 98 h 481"/>
                  <a:gd name="T100" fmla="*/ 3467 w 4248"/>
                  <a:gd name="T101" fmla="*/ 98 h 481"/>
                  <a:gd name="T102" fmla="*/ 3724 w 4248"/>
                  <a:gd name="T103" fmla="*/ 383 h 481"/>
                  <a:gd name="T104" fmla="*/ 3885 w 4248"/>
                  <a:gd name="T105" fmla="*/ 206 h 481"/>
                  <a:gd name="T106" fmla="*/ 3902 w 4248"/>
                  <a:gd name="T107" fmla="*/ 98 h 481"/>
                  <a:gd name="T108" fmla="*/ 3736 w 4248"/>
                  <a:gd name="T109" fmla="*/ 304 h 481"/>
                  <a:gd name="T110" fmla="*/ 4031 w 4248"/>
                  <a:gd name="T111" fmla="*/ 98 h 481"/>
                  <a:gd name="T112" fmla="*/ 4178 w 4248"/>
                  <a:gd name="T113" fmla="*/ 196 h 481"/>
                  <a:gd name="T114" fmla="*/ 4201 w 4248"/>
                  <a:gd name="T115" fmla="*/ 383 h 481"/>
                  <a:gd name="T116" fmla="*/ 4054 w 4248"/>
                  <a:gd name="T117" fmla="*/ 284 h 481"/>
                  <a:gd name="T118" fmla="*/ 4044 w 4248"/>
                  <a:gd name="T119" fmla="*/ 275 h 481"/>
                  <a:gd name="T120" fmla="*/ 4092 w 4248"/>
                  <a:gd name="T121" fmla="*/ 45 h 481"/>
                  <a:gd name="T122" fmla="*/ 4187 w 4248"/>
                  <a:gd name="T123" fmla="*/ 0 h 481"/>
                  <a:gd name="T124" fmla="*/ 4110 w 4248"/>
                  <a:gd name="T12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8" h="481">
                    <a:moveTo>
                      <a:pt x="63" y="0"/>
                    </a:moveTo>
                    <a:lnTo>
                      <a:pt x="0" y="383"/>
                    </a:lnTo>
                    <a:lnTo>
                      <a:pt x="48" y="383"/>
                    </a:lnTo>
                    <a:lnTo>
                      <a:pt x="103" y="41"/>
                    </a:lnTo>
                    <a:lnTo>
                      <a:pt x="283" y="41"/>
                    </a:lnTo>
                    <a:lnTo>
                      <a:pt x="290" y="0"/>
                    </a:lnTo>
                    <a:lnTo>
                      <a:pt x="63" y="0"/>
                    </a:lnTo>
                    <a:close/>
                    <a:moveTo>
                      <a:pt x="241" y="475"/>
                    </a:moveTo>
                    <a:lnTo>
                      <a:pt x="264" y="339"/>
                    </a:lnTo>
                    <a:cubicBezTo>
                      <a:pt x="269" y="351"/>
                      <a:pt x="288" y="388"/>
                      <a:pt x="347" y="388"/>
                    </a:cubicBezTo>
                    <a:cubicBezTo>
                      <a:pt x="386" y="388"/>
                      <a:pt x="414" y="374"/>
                      <a:pt x="441" y="337"/>
                    </a:cubicBezTo>
                    <a:cubicBezTo>
                      <a:pt x="470" y="297"/>
                      <a:pt x="485" y="239"/>
                      <a:pt x="485" y="193"/>
                    </a:cubicBezTo>
                    <a:cubicBezTo>
                      <a:pt x="485" y="162"/>
                      <a:pt x="477" y="138"/>
                      <a:pt x="456" y="117"/>
                    </a:cubicBezTo>
                    <a:cubicBezTo>
                      <a:pt x="437" y="99"/>
                      <a:pt x="415" y="92"/>
                      <a:pt x="391" y="92"/>
                    </a:cubicBezTo>
                    <a:cubicBezTo>
                      <a:pt x="346" y="92"/>
                      <a:pt x="310" y="121"/>
                      <a:pt x="292" y="153"/>
                    </a:cubicBezTo>
                    <a:lnTo>
                      <a:pt x="290" y="153"/>
                    </a:lnTo>
                    <a:lnTo>
                      <a:pt x="300" y="98"/>
                    </a:lnTo>
                    <a:lnTo>
                      <a:pt x="261" y="98"/>
                    </a:lnTo>
                    <a:lnTo>
                      <a:pt x="199" y="475"/>
                    </a:lnTo>
                    <a:lnTo>
                      <a:pt x="241" y="475"/>
                    </a:lnTo>
                    <a:close/>
                    <a:moveTo>
                      <a:pt x="376" y="129"/>
                    </a:moveTo>
                    <a:cubicBezTo>
                      <a:pt x="396" y="129"/>
                      <a:pt x="410" y="135"/>
                      <a:pt x="421" y="148"/>
                    </a:cubicBezTo>
                    <a:cubicBezTo>
                      <a:pt x="434" y="164"/>
                      <a:pt x="436" y="184"/>
                      <a:pt x="436" y="198"/>
                    </a:cubicBezTo>
                    <a:cubicBezTo>
                      <a:pt x="436" y="229"/>
                      <a:pt x="424" y="277"/>
                      <a:pt x="410" y="302"/>
                    </a:cubicBezTo>
                    <a:cubicBezTo>
                      <a:pt x="385" y="348"/>
                      <a:pt x="348" y="351"/>
                      <a:pt x="340" y="351"/>
                    </a:cubicBezTo>
                    <a:cubicBezTo>
                      <a:pt x="310" y="351"/>
                      <a:pt x="276" y="332"/>
                      <a:pt x="276" y="276"/>
                    </a:cubicBezTo>
                    <a:cubicBezTo>
                      <a:pt x="276" y="239"/>
                      <a:pt x="288" y="201"/>
                      <a:pt x="304" y="175"/>
                    </a:cubicBezTo>
                    <a:cubicBezTo>
                      <a:pt x="331" y="133"/>
                      <a:pt x="364" y="129"/>
                      <a:pt x="376" y="129"/>
                    </a:cubicBezTo>
                    <a:close/>
                    <a:moveTo>
                      <a:pt x="729" y="98"/>
                    </a:moveTo>
                    <a:lnTo>
                      <a:pt x="619" y="317"/>
                    </a:lnTo>
                    <a:lnTo>
                      <a:pt x="578" y="98"/>
                    </a:lnTo>
                    <a:lnTo>
                      <a:pt x="532" y="98"/>
                    </a:lnTo>
                    <a:lnTo>
                      <a:pt x="586" y="378"/>
                    </a:lnTo>
                    <a:lnTo>
                      <a:pt x="581" y="387"/>
                    </a:lnTo>
                    <a:cubicBezTo>
                      <a:pt x="573" y="405"/>
                      <a:pt x="558" y="426"/>
                      <a:pt x="546" y="434"/>
                    </a:cubicBezTo>
                    <a:cubicBezTo>
                      <a:pt x="534" y="442"/>
                      <a:pt x="523" y="444"/>
                      <a:pt x="510" y="444"/>
                    </a:cubicBezTo>
                    <a:cubicBezTo>
                      <a:pt x="503" y="444"/>
                      <a:pt x="494" y="443"/>
                      <a:pt x="484" y="440"/>
                    </a:cubicBezTo>
                    <a:lnTo>
                      <a:pt x="478" y="475"/>
                    </a:lnTo>
                    <a:cubicBezTo>
                      <a:pt x="491" y="480"/>
                      <a:pt x="505" y="481"/>
                      <a:pt x="514" y="481"/>
                    </a:cubicBezTo>
                    <a:cubicBezTo>
                      <a:pt x="526" y="481"/>
                      <a:pt x="548" y="480"/>
                      <a:pt x="570" y="461"/>
                    </a:cubicBezTo>
                    <a:cubicBezTo>
                      <a:pt x="582" y="451"/>
                      <a:pt x="594" y="435"/>
                      <a:pt x="607" y="409"/>
                    </a:cubicBezTo>
                    <a:lnTo>
                      <a:pt x="767" y="98"/>
                    </a:lnTo>
                    <a:lnTo>
                      <a:pt x="729" y="98"/>
                    </a:lnTo>
                    <a:close/>
                    <a:moveTo>
                      <a:pt x="813" y="98"/>
                    </a:moveTo>
                    <a:lnTo>
                      <a:pt x="767" y="383"/>
                    </a:lnTo>
                    <a:lnTo>
                      <a:pt x="810" y="383"/>
                    </a:lnTo>
                    <a:lnTo>
                      <a:pt x="850" y="133"/>
                    </a:lnTo>
                    <a:lnTo>
                      <a:pt x="981" y="133"/>
                    </a:lnTo>
                    <a:lnTo>
                      <a:pt x="941" y="383"/>
                    </a:lnTo>
                    <a:lnTo>
                      <a:pt x="984" y="383"/>
                    </a:lnTo>
                    <a:lnTo>
                      <a:pt x="1030" y="98"/>
                    </a:lnTo>
                    <a:lnTo>
                      <a:pt x="813" y="98"/>
                    </a:lnTo>
                    <a:close/>
                    <a:moveTo>
                      <a:pt x="1118" y="98"/>
                    </a:moveTo>
                    <a:lnTo>
                      <a:pt x="1071" y="383"/>
                    </a:lnTo>
                    <a:lnTo>
                      <a:pt x="1114" y="383"/>
                    </a:lnTo>
                    <a:lnTo>
                      <a:pt x="1154" y="133"/>
                    </a:lnTo>
                    <a:lnTo>
                      <a:pt x="1286" y="133"/>
                    </a:lnTo>
                    <a:lnTo>
                      <a:pt x="1245" y="383"/>
                    </a:lnTo>
                    <a:lnTo>
                      <a:pt x="1288" y="383"/>
                    </a:lnTo>
                    <a:lnTo>
                      <a:pt x="1334" y="98"/>
                    </a:lnTo>
                    <a:lnTo>
                      <a:pt x="1118" y="98"/>
                    </a:lnTo>
                    <a:close/>
                    <a:moveTo>
                      <a:pt x="1437" y="172"/>
                    </a:moveTo>
                    <a:cubicBezTo>
                      <a:pt x="1445" y="159"/>
                      <a:pt x="1455" y="149"/>
                      <a:pt x="1465" y="142"/>
                    </a:cubicBezTo>
                    <a:cubicBezTo>
                      <a:pt x="1483" y="129"/>
                      <a:pt x="1499" y="127"/>
                      <a:pt x="1516" y="127"/>
                    </a:cubicBezTo>
                    <a:cubicBezTo>
                      <a:pt x="1532" y="127"/>
                      <a:pt x="1551" y="128"/>
                      <a:pt x="1566" y="139"/>
                    </a:cubicBezTo>
                    <a:cubicBezTo>
                      <a:pt x="1580" y="150"/>
                      <a:pt x="1583" y="162"/>
                      <a:pt x="1583" y="177"/>
                    </a:cubicBezTo>
                    <a:cubicBezTo>
                      <a:pt x="1583" y="188"/>
                      <a:pt x="1580" y="202"/>
                      <a:pt x="1579" y="208"/>
                    </a:cubicBezTo>
                    <a:cubicBezTo>
                      <a:pt x="1563" y="206"/>
                      <a:pt x="1550" y="206"/>
                      <a:pt x="1528" y="206"/>
                    </a:cubicBezTo>
                    <a:cubicBezTo>
                      <a:pt x="1492" y="206"/>
                      <a:pt x="1439" y="207"/>
                      <a:pt x="1401" y="235"/>
                    </a:cubicBezTo>
                    <a:cubicBezTo>
                      <a:pt x="1379" y="251"/>
                      <a:pt x="1366" y="273"/>
                      <a:pt x="1366" y="304"/>
                    </a:cubicBezTo>
                    <a:cubicBezTo>
                      <a:pt x="1366" y="330"/>
                      <a:pt x="1376" y="351"/>
                      <a:pt x="1391" y="365"/>
                    </a:cubicBezTo>
                    <a:cubicBezTo>
                      <a:pt x="1401" y="375"/>
                      <a:pt x="1421" y="388"/>
                      <a:pt x="1455" y="388"/>
                    </a:cubicBezTo>
                    <a:cubicBezTo>
                      <a:pt x="1484" y="388"/>
                      <a:pt x="1508" y="379"/>
                      <a:pt x="1527" y="364"/>
                    </a:cubicBezTo>
                    <a:cubicBezTo>
                      <a:pt x="1544" y="350"/>
                      <a:pt x="1556" y="332"/>
                      <a:pt x="1559" y="328"/>
                    </a:cubicBezTo>
                    <a:cubicBezTo>
                      <a:pt x="1558" y="337"/>
                      <a:pt x="1555" y="356"/>
                      <a:pt x="1555" y="383"/>
                    </a:cubicBezTo>
                    <a:lnTo>
                      <a:pt x="1597" y="383"/>
                    </a:lnTo>
                    <a:cubicBezTo>
                      <a:pt x="1598" y="357"/>
                      <a:pt x="1600" y="340"/>
                      <a:pt x="1610" y="287"/>
                    </a:cubicBezTo>
                    <a:cubicBezTo>
                      <a:pt x="1620" y="231"/>
                      <a:pt x="1627" y="208"/>
                      <a:pt x="1627" y="179"/>
                    </a:cubicBezTo>
                    <a:cubicBezTo>
                      <a:pt x="1627" y="106"/>
                      <a:pt x="1563" y="92"/>
                      <a:pt x="1513" y="92"/>
                    </a:cubicBezTo>
                    <a:cubicBezTo>
                      <a:pt x="1478" y="92"/>
                      <a:pt x="1448" y="100"/>
                      <a:pt x="1422" y="122"/>
                    </a:cubicBezTo>
                    <a:cubicBezTo>
                      <a:pt x="1410" y="133"/>
                      <a:pt x="1402" y="144"/>
                      <a:pt x="1398" y="155"/>
                    </a:cubicBezTo>
                    <a:lnTo>
                      <a:pt x="1437" y="172"/>
                    </a:lnTo>
                    <a:close/>
                    <a:moveTo>
                      <a:pt x="1574" y="243"/>
                    </a:moveTo>
                    <a:cubicBezTo>
                      <a:pt x="1570" y="261"/>
                      <a:pt x="1563" y="284"/>
                      <a:pt x="1545" y="307"/>
                    </a:cubicBezTo>
                    <a:cubicBezTo>
                      <a:pt x="1517" y="345"/>
                      <a:pt x="1485" y="354"/>
                      <a:pt x="1463" y="354"/>
                    </a:cubicBezTo>
                    <a:cubicBezTo>
                      <a:pt x="1445" y="354"/>
                      <a:pt x="1433" y="347"/>
                      <a:pt x="1426" y="340"/>
                    </a:cubicBezTo>
                    <a:cubicBezTo>
                      <a:pt x="1420" y="334"/>
                      <a:pt x="1413" y="323"/>
                      <a:pt x="1413" y="306"/>
                    </a:cubicBezTo>
                    <a:cubicBezTo>
                      <a:pt x="1413" y="286"/>
                      <a:pt x="1421" y="268"/>
                      <a:pt x="1443" y="255"/>
                    </a:cubicBezTo>
                    <a:cubicBezTo>
                      <a:pt x="1465" y="243"/>
                      <a:pt x="1493" y="240"/>
                      <a:pt x="1519" y="240"/>
                    </a:cubicBezTo>
                    <a:cubicBezTo>
                      <a:pt x="1535" y="240"/>
                      <a:pt x="1553" y="241"/>
                      <a:pt x="1574" y="243"/>
                    </a:cubicBezTo>
                    <a:close/>
                    <a:moveTo>
                      <a:pt x="1880" y="217"/>
                    </a:moveTo>
                    <a:lnTo>
                      <a:pt x="1899" y="98"/>
                    </a:lnTo>
                    <a:lnTo>
                      <a:pt x="1857" y="98"/>
                    </a:lnTo>
                    <a:lnTo>
                      <a:pt x="1810" y="383"/>
                    </a:lnTo>
                    <a:lnTo>
                      <a:pt x="1852" y="383"/>
                    </a:lnTo>
                    <a:lnTo>
                      <a:pt x="1874" y="252"/>
                    </a:lnTo>
                    <a:lnTo>
                      <a:pt x="1914" y="252"/>
                    </a:lnTo>
                    <a:cubicBezTo>
                      <a:pt x="1933" y="252"/>
                      <a:pt x="1949" y="254"/>
                      <a:pt x="1959" y="268"/>
                    </a:cubicBezTo>
                    <a:cubicBezTo>
                      <a:pt x="1970" y="282"/>
                      <a:pt x="1972" y="302"/>
                      <a:pt x="1977" y="331"/>
                    </a:cubicBezTo>
                    <a:cubicBezTo>
                      <a:pt x="1981" y="354"/>
                      <a:pt x="1984" y="368"/>
                      <a:pt x="1992" y="375"/>
                    </a:cubicBezTo>
                    <a:cubicBezTo>
                      <a:pt x="2000" y="384"/>
                      <a:pt x="2013" y="385"/>
                      <a:pt x="2023" y="385"/>
                    </a:cubicBezTo>
                    <a:cubicBezTo>
                      <a:pt x="2029" y="385"/>
                      <a:pt x="2036" y="384"/>
                      <a:pt x="2042" y="383"/>
                    </a:cubicBezTo>
                    <a:lnTo>
                      <a:pt x="2048" y="350"/>
                    </a:lnTo>
                    <a:cubicBezTo>
                      <a:pt x="2045" y="350"/>
                      <a:pt x="2043" y="350"/>
                      <a:pt x="2040" y="350"/>
                    </a:cubicBezTo>
                    <a:cubicBezTo>
                      <a:pt x="2033" y="350"/>
                      <a:pt x="2027" y="348"/>
                      <a:pt x="2024" y="342"/>
                    </a:cubicBezTo>
                    <a:cubicBezTo>
                      <a:pt x="2020" y="336"/>
                      <a:pt x="2016" y="317"/>
                      <a:pt x="2015" y="310"/>
                    </a:cubicBezTo>
                    <a:lnTo>
                      <a:pt x="2011" y="286"/>
                    </a:lnTo>
                    <a:cubicBezTo>
                      <a:pt x="2006" y="255"/>
                      <a:pt x="1995" y="241"/>
                      <a:pt x="1969" y="233"/>
                    </a:cubicBezTo>
                    <a:cubicBezTo>
                      <a:pt x="1974" y="231"/>
                      <a:pt x="1985" y="227"/>
                      <a:pt x="1991" y="222"/>
                    </a:cubicBezTo>
                    <a:cubicBezTo>
                      <a:pt x="1997" y="216"/>
                      <a:pt x="2005" y="207"/>
                      <a:pt x="2014" y="186"/>
                    </a:cubicBezTo>
                    <a:cubicBezTo>
                      <a:pt x="2020" y="173"/>
                      <a:pt x="2021" y="169"/>
                      <a:pt x="2032" y="150"/>
                    </a:cubicBezTo>
                    <a:cubicBezTo>
                      <a:pt x="2035" y="144"/>
                      <a:pt x="2039" y="138"/>
                      <a:pt x="2045" y="134"/>
                    </a:cubicBezTo>
                    <a:cubicBezTo>
                      <a:pt x="2049" y="132"/>
                      <a:pt x="2054" y="130"/>
                      <a:pt x="2060" y="130"/>
                    </a:cubicBezTo>
                    <a:cubicBezTo>
                      <a:pt x="2062" y="130"/>
                      <a:pt x="2064" y="130"/>
                      <a:pt x="2067" y="131"/>
                    </a:cubicBezTo>
                    <a:lnTo>
                      <a:pt x="2071" y="97"/>
                    </a:lnTo>
                    <a:cubicBezTo>
                      <a:pt x="2067" y="96"/>
                      <a:pt x="2062" y="96"/>
                      <a:pt x="2056" y="96"/>
                    </a:cubicBezTo>
                    <a:cubicBezTo>
                      <a:pt x="2046" y="96"/>
                      <a:pt x="2035" y="96"/>
                      <a:pt x="2023" y="104"/>
                    </a:cubicBezTo>
                    <a:cubicBezTo>
                      <a:pt x="2010" y="112"/>
                      <a:pt x="2003" y="125"/>
                      <a:pt x="1998" y="136"/>
                    </a:cubicBezTo>
                    <a:cubicBezTo>
                      <a:pt x="1989" y="154"/>
                      <a:pt x="1981" y="170"/>
                      <a:pt x="1974" y="183"/>
                    </a:cubicBezTo>
                    <a:cubicBezTo>
                      <a:pt x="1963" y="203"/>
                      <a:pt x="1952" y="217"/>
                      <a:pt x="1918" y="217"/>
                    </a:cubicBezTo>
                    <a:lnTo>
                      <a:pt x="1880" y="217"/>
                    </a:lnTo>
                    <a:close/>
                    <a:moveTo>
                      <a:pt x="2236" y="92"/>
                    </a:moveTo>
                    <a:cubicBezTo>
                      <a:pt x="2198" y="92"/>
                      <a:pt x="2168" y="105"/>
                      <a:pt x="2143" y="129"/>
                    </a:cubicBezTo>
                    <a:cubicBezTo>
                      <a:pt x="2112" y="159"/>
                      <a:pt x="2090" y="207"/>
                      <a:pt x="2090" y="264"/>
                    </a:cubicBezTo>
                    <a:cubicBezTo>
                      <a:pt x="2090" y="298"/>
                      <a:pt x="2099" y="327"/>
                      <a:pt x="2115" y="349"/>
                    </a:cubicBezTo>
                    <a:cubicBezTo>
                      <a:pt x="2137" y="379"/>
                      <a:pt x="2167" y="388"/>
                      <a:pt x="2204" y="388"/>
                    </a:cubicBezTo>
                    <a:cubicBezTo>
                      <a:pt x="2240" y="388"/>
                      <a:pt x="2268" y="378"/>
                      <a:pt x="2294" y="351"/>
                    </a:cubicBezTo>
                    <a:cubicBezTo>
                      <a:pt x="2326" y="321"/>
                      <a:pt x="2347" y="273"/>
                      <a:pt x="2347" y="216"/>
                    </a:cubicBezTo>
                    <a:cubicBezTo>
                      <a:pt x="2347" y="172"/>
                      <a:pt x="2333" y="143"/>
                      <a:pt x="2315" y="123"/>
                    </a:cubicBezTo>
                    <a:cubicBezTo>
                      <a:pt x="2295" y="102"/>
                      <a:pt x="2269" y="92"/>
                      <a:pt x="2236" y="92"/>
                    </a:cubicBezTo>
                    <a:close/>
                    <a:moveTo>
                      <a:pt x="2233" y="129"/>
                    </a:moveTo>
                    <a:cubicBezTo>
                      <a:pt x="2276" y="129"/>
                      <a:pt x="2298" y="164"/>
                      <a:pt x="2298" y="210"/>
                    </a:cubicBezTo>
                    <a:cubicBezTo>
                      <a:pt x="2298" y="244"/>
                      <a:pt x="2289" y="284"/>
                      <a:pt x="2275" y="307"/>
                    </a:cubicBezTo>
                    <a:cubicBezTo>
                      <a:pt x="2260" y="332"/>
                      <a:pt x="2237" y="351"/>
                      <a:pt x="2204" y="351"/>
                    </a:cubicBezTo>
                    <a:cubicBezTo>
                      <a:pt x="2160" y="351"/>
                      <a:pt x="2139" y="316"/>
                      <a:pt x="2139" y="268"/>
                    </a:cubicBezTo>
                    <a:cubicBezTo>
                      <a:pt x="2139" y="232"/>
                      <a:pt x="2151" y="188"/>
                      <a:pt x="2170" y="163"/>
                    </a:cubicBezTo>
                    <a:cubicBezTo>
                      <a:pt x="2188" y="138"/>
                      <a:pt x="2211" y="129"/>
                      <a:pt x="2233" y="129"/>
                    </a:cubicBezTo>
                    <a:close/>
                    <a:moveTo>
                      <a:pt x="2437" y="98"/>
                    </a:moveTo>
                    <a:lnTo>
                      <a:pt x="2390" y="383"/>
                    </a:lnTo>
                    <a:lnTo>
                      <a:pt x="2427" y="383"/>
                    </a:lnTo>
                    <a:lnTo>
                      <a:pt x="2465" y="143"/>
                    </a:lnTo>
                    <a:lnTo>
                      <a:pt x="2466" y="143"/>
                    </a:lnTo>
                    <a:lnTo>
                      <a:pt x="2524" y="383"/>
                    </a:lnTo>
                    <a:lnTo>
                      <a:pt x="2546" y="383"/>
                    </a:lnTo>
                    <a:lnTo>
                      <a:pt x="2679" y="142"/>
                    </a:lnTo>
                    <a:lnTo>
                      <a:pt x="2679" y="143"/>
                    </a:lnTo>
                    <a:lnTo>
                      <a:pt x="2639" y="383"/>
                    </a:lnTo>
                    <a:lnTo>
                      <a:pt x="2681" y="383"/>
                    </a:lnTo>
                    <a:lnTo>
                      <a:pt x="2728" y="98"/>
                    </a:lnTo>
                    <a:lnTo>
                      <a:pt x="2669" y="98"/>
                    </a:lnTo>
                    <a:lnTo>
                      <a:pt x="2549" y="316"/>
                    </a:lnTo>
                    <a:lnTo>
                      <a:pt x="2548" y="316"/>
                    </a:lnTo>
                    <a:lnTo>
                      <a:pt x="2496" y="98"/>
                    </a:lnTo>
                    <a:lnTo>
                      <a:pt x="2437" y="98"/>
                    </a:lnTo>
                    <a:close/>
                    <a:moveTo>
                      <a:pt x="2816" y="98"/>
                    </a:moveTo>
                    <a:lnTo>
                      <a:pt x="2769" y="383"/>
                    </a:lnTo>
                    <a:lnTo>
                      <a:pt x="2812" y="383"/>
                    </a:lnTo>
                    <a:lnTo>
                      <a:pt x="2852" y="133"/>
                    </a:lnTo>
                    <a:lnTo>
                      <a:pt x="2984" y="133"/>
                    </a:lnTo>
                    <a:lnTo>
                      <a:pt x="2944" y="383"/>
                    </a:lnTo>
                    <a:lnTo>
                      <a:pt x="2986" y="383"/>
                    </a:lnTo>
                    <a:lnTo>
                      <a:pt x="3032" y="98"/>
                    </a:lnTo>
                    <a:lnTo>
                      <a:pt x="2816" y="98"/>
                    </a:lnTo>
                    <a:close/>
                    <a:moveTo>
                      <a:pt x="3136" y="172"/>
                    </a:moveTo>
                    <a:cubicBezTo>
                      <a:pt x="3143" y="159"/>
                      <a:pt x="3153" y="149"/>
                      <a:pt x="3163" y="142"/>
                    </a:cubicBezTo>
                    <a:cubicBezTo>
                      <a:pt x="3181" y="129"/>
                      <a:pt x="3197" y="127"/>
                      <a:pt x="3214" y="127"/>
                    </a:cubicBezTo>
                    <a:cubicBezTo>
                      <a:pt x="3230" y="127"/>
                      <a:pt x="3249" y="128"/>
                      <a:pt x="3264" y="139"/>
                    </a:cubicBezTo>
                    <a:cubicBezTo>
                      <a:pt x="3278" y="150"/>
                      <a:pt x="3281" y="162"/>
                      <a:pt x="3281" y="177"/>
                    </a:cubicBezTo>
                    <a:cubicBezTo>
                      <a:pt x="3281" y="188"/>
                      <a:pt x="3278" y="202"/>
                      <a:pt x="3277" y="208"/>
                    </a:cubicBezTo>
                    <a:cubicBezTo>
                      <a:pt x="3261" y="206"/>
                      <a:pt x="3248" y="206"/>
                      <a:pt x="3226" y="206"/>
                    </a:cubicBezTo>
                    <a:cubicBezTo>
                      <a:pt x="3190" y="206"/>
                      <a:pt x="3137" y="207"/>
                      <a:pt x="3099" y="235"/>
                    </a:cubicBezTo>
                    <a:cubicBezTo>
                      <a:pt x="3077" y="251"/>
                      <a:pt x="3064" y="273"/>
                      <a:pt x="3064" y="304"/>
                    </a:cubicBezTo>
                    <a:cubicBezTo>
                      <a:pt x="3064" y="330"/>
                      <a:pt x="3074" y="351"/>
                      <a:pt x="3089" y="365"/>
                    </a:cubicBezTo>
                    <a:cubicBezTo>
                      <a:pt x="3099" y="375"/>
                      <a:pt x="3119" y="388"/>
                      <a:pt x="3153" y="388"/>
                    </a:cubicBezTo>
                    <a:cubicBezTo>
                      <a:pt x="3182" y="388"/>
                      <a:pt x="3206" y="379"/>
                      <a:pt x="3225" y="364"/>
                    </a:cubicBezTo>
                    <a:cubicBezTo>
                      <a:pt x="3242" y="350"/>
                      <a:pt x="3254" y="332"/>
                      <a:pt x="3257" y="328"/>
                    </a:cubicBezTo>
                    <a:cubicBezTo>
                      <a:pt x="3256" y="337"/>
                      <a:pt x="3253" y="356"/>
                      <a:pt x="3253" y="383"/>
                    </a:cubicBezTo>
                    <a:lnTo>
                      <a:pt x="3295" y="383"/>
                    </a:lnTo>
                    <a:cubicBezTo>
                      <a:pt x="3296" y="357"/>
                      <a:pt x="3299" y="340"/>
                      <a:pt x="3308" y="287"/>
                    </a:cubicBezTo>
                    <a:cubicBezTo>
                      <a:pt x="3318" y="231"/>
                      <a:pt x="3325" y="208"/>
                      <a:pt x="3325" y="179"/>
                    </a:cubicBezTo>
                    <a:cubicBezTo>
                      <a:pt x="3325" y="106"/>
                      <a:pt x="3261" y="92"/>
                      <a:pt x="3211" y="92"/>
                    </a:cubicBezTo>
                    <a:cubicBezTo>
                      <a:pt x="3176" y="92"/>
                      <a:pt x="3146" y="100"/>
                      <a:pt x="3120" y="122"/>
                    </a:cubicBezTo>
                    <a:cubicBezTo>
                      <a:pt x="3108" y="133"/>
                      <a:pt x="3100" y="144"/>
                      <a:pt x="3096" y="155"/>
                    </a:cubicBezTo>
                    <a:lnTo>
                      <a:pt x="3136" y="172"/>
                    </a:lnTo>
                    <a:close/>
                    <a:moveTo>
                      <a:pt x="3272" y="243"/>
                    </a:moveTo>
                    <a:cubicBezTo>
                      <a:pt x="3268" y="261"/>
                      <a:pt x="3261" y="284"/>
                      <a:pt x="3243" y="307"/>
                    </a:cubicBezTo>
                    <a:cubicBezTo>
                      <a:pt x="3215" y="345"/>
                      <a:pt x="3183" y="354"/>
                      <a:pt x="3161" y="354"/>
                    </a:cubicBezTo>
                    <a:cubicBezTo>
                      <a:pt x="3143" y="354"/>
                      <a:pt x="3131" y="347"/>
                      <a:pt x="3124" y="340"/>
                    </a:cubicBezTo>
                    <a:cubicBezTo>
                      <a:pt x="3118" y="334"/>
                      <a:pt x="3111" y="323"/>
                      <a:pt x="3111" y="306"/>
                    </a:cubicBezTo>
                    <a:cubicBezTo>
                      <a:pt x="3111" y="286"/>
                      <a:pt x="3119" y="268"/>
                      <a:pt x="3141" y="255"/>
                    </a:cubicBezTo>
                    <a:cubicBezTo>
                      <a:pt x="3163" y="243"/>
                      <a:pt x="3191" y="240"/>
                      <a:pt x="3217" y="240"/>
                    </a:cubicBezTo>
                    <a:cubicBezTo>
                      <a:pt x="3233" y="240"/>
                      <a:pt x="3251" y="241"/>
                      <a:pt x="3272" y="243"/>
                    </a:cubicBezTo>
                    <a:close/>
                    <a:moveTo>
                      <a:pt x="3424" y="98"/>
                    </a:moveTo>
                    <a:lnTo>
                      <a:pt x="3378" y="383"/>
                    </a:lnTo>
                    <a:lnTo>
                      <a:pt x="3420" y="383"/>
                    </a:lnTo>
                    <a:lnTo>
                      <a:pt x="3441" y="252"/>
                    </a:lnTo>
                    <a:lnTo>
                      <a:pt x="3573" y="252"/>
                    </a:lnTo>
                    <a:lnTo>
                      <a:pt x="3552" y="383"/>
                    </a:lnTo>
                    <a:lnTo>
                      <a:pt x="3594" y="383"/>
                    </a:lnTo>
                    <a:lnTo>
                      <a:pt x="3641" y="98"/>
                    </a:lnTo>
                    <a:lnTo>
                      <a:pt x="3598" y="98"/>
                    </a:lnTo>
                    <a:lnTo>
                      <a:pt x="3579" y="217"/>
                    </a:lnTo>
                    <a:lnTo>
                      <a:pt x="3447" y="217"/>
                    </a:lnTo>
                    <a:lnTo>
                      <a:pt x="3467" y="98"/>
                    </a:lnTo>
                    <a:lnTo>
                      <a:pt x="3424" y="98"/>
                    </a:lnTo>
                    <a:close/>
                    <a:moveTo>
                      <a:pt x="3728" y="98"/>
                    </a:moveTo>
                    <a:lnTo>
                      <a:pt x="3682" y="383"/>
                    </a:lnTo>
                    <a:lnTo>
                      <a:pt x="3724" y="383"/>
                    </a:lnTo>
                    <a:lnTo>
                      <a:pt x="3729" y="355"/>
                    </a:lnTo>
                    <a:lnTo>
                      <a:pt x="3875" y="196"/>
                    </a:lnTo>
                    <a:cubicBezTo>
                      <a:pt x="3881" y="189"/>
                      <a:pt x="3882" y="189"/>
                      <a:pt x="3891" y="176"/>
                    </a:cubicBezTo>
                    <a:cubicBezTo>
                      <a:pt x="3889" y="182"/>
                      <a:pt x="3888" y="188"/>
                      <a:pt x="3885" y="206"/>
                    </a:cubicBezTo>
                    <a:lnTo>
                      <a:pt x="3856" y="383"/>
                    </a:lnTo>
                    <a:lnTo>
                      <a:pt x="3899" y="383"/>
                    </a:lnTo>
                    <a:lnTo>
                      <a:pt x="3945" y="98"/>
                    </a:lnTo>
                    <a:lnTo>
                      <a:pt x="3902" y="98"/>
                    </a:lnTo>
                    <a:lnTo>
                      <a:pt x="3898" y="123"/>
                    </a:lnTo>
                    <a:lnTo>
                      <a:pt x="3752" y="284"/>
                    </a:lnTo>
                    <a:cubicBezTo>
                      <a:pt x="3745" y="292"/>
                      <a:pt x="3745" y="292"/>
                      <a:pt x="3741" y="297"/>
                    </a:cubicBezTo>
                    <a:cubicBezTo>
                      <a:pt x="3740" y="299"/>
                      <a:pt x="3739" y="301"/>
                      <a:pt x="3736" y="304"/>
                    </a:cubicBezTo>
                    <a:cubicBezTo>
                      <a:pt x="3742" y="275"/>
                      <a:pt x="3738" y="294"/>
                      <a:pt x="3742" y="275"/>
                    </a:cubicBezTo>
                    <a:lnTo>
                      <a:pt x="3771" y="98"/>
                    </a:lnTo>
                    <a:lnTo>
                      <a:pt x="3728" y="98"/>
                    </a:lnTo>
                    <a:close/>
                    <a:moveTo>
                      <a:pt x="4031" y="98"/>
                    </a:moveTo>
                    <a:lnTo>
                      <a:pt x="3985" y="383"/>
                    </a:lnTo>
                    <a:lnTo>
                      <a:pt x="4027" y="383"/>
                    </a:lnTo>
                    <a:lnTo>
                      <a:pt x="4031" y="355"/>
                    </a:lnTo>
                    <a:lnTo>
                      <a:pt x="4178" y="196"/>
                    </a:lnTo>
                    <a:cubicBezTo>
                      <a:pt x="4184" y="190"/>
                      <a:pt x="4185" y="189"/>
                      <a:pt x="4194" y="176"/>
                    </a:cubicBezTo>
                    <a:cubicBezTo>
                      <a:pt x="4192" y="183"/>
                      <a:pt x="4191" y="188"/>
                      <a:pt x="4188" y="206"/>
                    </a:cubicBezTo>
                    <a:lnTo>
                      <a:pt x="4159" y="383"/>
                    </a:lnTo>
                    <a:lnTo>
                      <a:pt x="4201" y="383"/>
                    </a:lnTo>
                    <a:lnTo>
                      <a:pt x="4248" y="98"/>
                    </a:lnTo>
                    <a:lnTo>
                      <a:pt x="4206" y="98"/>
                    </a:lnTo>
                    <a:lnTo>
                      <a:pt x="4201" y="123"/>
                    </a:lnTo>
                    <a:lnTo>
                      <a:pt x="4054" y="284"/>
                    </a:lnTo>
                    <a:cubicBezTo>
                      <a:pt x="4048" y="292"/>
                      <a:pt x="4047" y="292"/>
                      <a:pt x="4044" y="297"/>
                    </a:cubicBezTo>
                    <a:cubicBezTo>
                      <a:pt x="4043" y="299"/>
                      <a:pt x="4041" y="301"/>
                      <a:pt x="4038" y="304"/>
                    </a:cubicBezTo>
                    <a:cubicBezTo>
                      <a:pt x="4039" y="298"/>
                      <a:pt x="4040" y="296"/>
                      <a:pt x="4041" y="292"/>
                    </a:cubicBezTo>
                    <a:cubicBezTo>
                      <a:pt x="4042" y="286"/>
                      <a:pt x="4043" y="284"/>
                      <a:pt x="4044" y="275"/>
                    </a:cubicBezTo>
                    <a:lnTo>
                      <a:pt x="4074" y="98"/>
                    </a:lnTo>
                    <a:lnTo>
                      <a:pt x="4031" y="98"/>
                    </a:lnTo>
                    <a:close/>
                    <a:moveTo>
                      <a:pt x="4073" y="0"/>
                    </a:moveTo>
                    <a:cubicBezTo>
                      <a:pt x="4073" y="18"/>
                      <a:pt x="4081" y="35"/>
                      <a:pt x="4092" y="45"/>
                    </a:cubicBezTo>
                    <a:cubicBezTo>
                      <a:pt x="4104" y="56"/>
                      <a:pt x="4124" y="61"/>
                      <a:pt x="4143" y="61"/>
                    </a:cubicBezTo>
                    <a:cubicBezTo>
                      <a:pt x="4161" y="61"/>
                      <a:pt x="4179" y="56"/>
                      <a:pt x="4192" y="47"/>
                    </a:cubicBezTo>
                    <a:cubicBezTo>
                      <a:pt x="4205" y="38"/>
                      <a:pt x="4218" y="22"/>
                      <a:pt x="4225" y="0"/>
                    </a:cubicBezTo>
                    <a:lnTo>
                      <a:pt x="4187" y="0"/>
                    </a:lnTo>
                    <a:cubicBezTo>
                      <a:pt x="4184" y="8"/>
                      <a:pt x="4179" y="16"/>
                      <a:pt x="4173" y="23"/>
                    </a:cubicBezTo>
                    <a:cubicBezTo>
                      <a:pt x="4163" y="31"/>
                      <a:pt x="4154" y="33"/>
                      <a:pt x="4145" y="33"/>
                    </a:cubicBezTo>
                    <a:cubicBezTo>
                      <a:pt x="4136" y="33"/>
                      <a:pt x="4125" y="31"/>
                      <a:pt x="4117" y="23"/>
                    </a:cubicBezTo>
                    <a:cubicBezTo>
                      <a:pt x="4112" y="17"/>
                      <a:pt x="4109" y="9"/>
                      <a:pt x="4110" y="0"/>
                    </a:cubicBez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4154488" y="2732088"/>
                <a:ext cx="1373188" cy="7938"/>
              </a:xfrm>
              <a:prstGeom prst="rect">
                <a:avLst/>
              </a:pr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45771"/>
              <a:ext cx="990600" cy="9906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24015" y="1126968"/>
            <a:ext cx="7070571" cy="923330"/>
            <a:chOff x="591893" y="1412776"/>
            <a:chExt cx="7070571" cy="92333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65720" y="1412776"/>
              <a:ext cx="6696744" cy="9233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высокотехнологичных методов убоя животных и переработки мяса свиней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624015" y="2237530"/>
            <a:ext cx="7070571" cy="958660"/>
            <a:chOff x="591893" y="1412776"/>
            <a:chExt cx="7070571" cy="95866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65720" y="1412776"/>
              <a:ext cx="6696744" cy="958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более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1 000 </a:t>
              </a: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новых рабочих мест в сельской местности.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23730" y="3256559"/>
            <a:ext cx="7853197" cy="1015663"/>
            <a:chOff x="591893" y="1412776"/>
            <a:chExt cx="7853197" cy="101566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65719" y="1412776"/>
              <a:ext cx="7479371" cy="101566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налоговых отчислений в областной бюджет. Налоговые отчисления превысят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млн. руб.</a:t>
              </a:r>
              <a:endPara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656760" y="4380726"/>
            <a:ext cx="7070571" cy="958660"/>
            <a:chOff x="591893" y="1412776"/>
            <a:chExt cx="7070571" cy="9586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965720" y="1412776"/>
              <a:ext cx="6696744" cy="958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 выпускаемой мясной продукции составит более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100 000 тонн </a:t>
              </a: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год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56760" y="5300930"/>
            <a:ext cx="7654580" cy="1015663"/>
            <a:chOff x="591893" y="1412776"/>
            <a:chExt cx="7070571" cy="101566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65720" y="1412776"/>
              <a:ext cx="6696744" cy="101566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B050"/>
                </a:buClr>
              </a:pPr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рентабельность за счет глубокой переработки мяса свиней в живом весе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3" y="1470168"/>
              <a:ext cx="379721" cy="341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1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360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PF Agora Slab Pro Black</vt:lpstr>
      <vt:lpstr>Calibri</vt:lpstr>
      <vt:lpstr>Wingdings</vt:lpstr>
      <vt:lpstr>Тема Office</vt:lpstr>
      <vt:lpstr>Презентация PowerPoint</vt:lpstr>
      <vt:lpstr>Структура ГК «АгроПромкомплектация»</vt:lpstr>
      <vt:lpstr>Инвестиционная программа</vt:lpstr>
      <vt:lpstr>ООО «Агропромкомплектация-Курск»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эффективности компаний</dc:title>
  <dc:creator>Дьякевнич Константин</dc:creator>
  <cp:lastModifiedBy>Мельников Борис Александрович</cp:lastModifiedBy>
  <cp:revision>223</cp:revision>
  <dcterms:created xsi:type="dcterms:W3CDTF">2013-10-17T15:24:41Z</dcterms:created>
  <dcterms:modified xsi:type="dcterms:W3CDTF">2014-06-19T15:02:50Z</dcterms:modified>
</cp:coreProperties>
</file>